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72" d="100"/>
          <a:sy n="172" d="100"/>
        </p:scale>
        <p:origin x="1080" y="-47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2AEE3-3262-483F-B7E7-10F387A4825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525CDCA4-BA74-4EB5-B725-6E9228650FC5}" type="asst">
      <dgm:prSet phldrT="[Text]"/>
      <dgm:spPr>
        <a:ln w="12700"/>
      </dgm:spPr>
      <dgm:t>
        <a:bodyPr/>
        <a:lstStyle/>
        <a:p>
          <a:r>
            <a:rPr lang="en-CA" dirty="0" smtClean="0"/>
            <a:t>CEO &amp; Board</a:t>
          </a:r>
        </a:p>
        <a:p>
          <a:r>
            <a:rPr lang="en-CA" dirty="0" smtClean="0"/>
            <a:t>Executive Assistant</a:t>
          </a:r>
          <a:br>
            <a:rPr lang="en-CA" dirty="0" smtClean="0"/>
          </a:br>
          <a:r>
            <a:rPr lang="en-CA" dirty="0" smtClean="0"/>
            <a:t>Michel Henry</a:t>
          </a:r>
          <a:endParaRPr lang="en-CA" dirty="0"/>
        </a:p>
      </dgm:t>
    </dgm:pt>
    <dgm:pt modelId="{89C6545C-7A21-4240-BAEF-1ED29E16A921}" type="parTrans" cxnId="{1F8F03F5-11A3-430B-83CE-E75BDF286DE6}">
      <dgm:prSet/>
      <dgm:spPr>
        <a:ln w="12700"/>
      </dgm:spPr>
      <dgm:t>
        <a:bodyPr/>
        <a:lstStyle/>
        <a:p>
          <a:endParaRPr lang="en-CA"/>
        </a:p>
      </dgm:t>
    </dgm:pt>
    <dgm:pt modelId="{570F4FE1-0164-40B3-9724-47B7997F5D10}" type="sibTrans" cxnId="{1F8F03F5-11A3-430B-83CE-E75BDF286DE6}">
      <dgm:prSet/>
      <dgm:spPr/>
      <dgm:t>
        <a:bodyPr/>
        <a:lstStyle/>
        <a:p>
          <a:endParaRPr lang="en-CA"/>
        </a:p>
      </dgm:t>
    </dgm:pt>
    <dgm:pt modelId="{316501A8-9916-4A24-B06F-4FF42FBBFA9B}">
      <dgm:prSet phldrT="[Text]"/>
      <dgm:spPr>
        <a:ln w="12700"/>
      </dgm:spPr>
      <dgm:t>
        <a:bodyPr/>
        <a:lstStyle/>
        <a:p>
          <a:r>
            <a:rPr lang="en-CA" dirty="0" smtClean="0"/>
            <a:t>CFO &amp; VP Support Services</a:t>
          </a:r>
        </a:p>
        <a:p>
          <a:r>
            <a:rPr lang="en-CA" dirty="0" smtClean="0"/>
            <a:t>Darlene Moore</a:t>
          </a:r>
        </a:p>
      </dgm:t>
    </dgm:pt>
    <dgm:pt modelId="{65313E0C-9992-47EB-962D-89CEB588BDA1}" type="parTrans" cxnId="{532465E1-F3BF-4A9D-A5AE-B0863F032BDD}">
      <dgm:prSet/>
      <dgm:spPr>
        <a:ln w="12700"/>
      </dgm:spPr>
      <dgm:t>
        <a:bodyPr/>
        <a:lstStyle/>
        <a:p>
          <a:endParaRPr lang="en-CA"/>
        </a:p>
      </dgm:t>
    </dgm:pt>
    <dgm:pt modelId="{A4BAC74A-113A-499B-8B49-E07F9B5E7B94}" type="sibTrans" cxnId="{532465E1-F3BF-4A9D-A5AE-B0863F032BDD}">
      <dgm:prSet/>
      <dgm:spPr/>
      <dgm:t>
        <a:bodyPr/>
        <a:lstStyle/>
        <a:p>
          <a:endParaRPr lang="en-CA"/>
        </a:p>
      </dgm:t>
    </dgm:pt>
    <dgm:pt modelId="{98BF80B1-1437-47B4-B7F0-3077E3E811A5}">
      <dgm:prSet phldrT="[Text]"/>
      <dgm:spPr>
        <a:ln w="12700"/>
      </dgm:spPr>
      <dgm:t>
        <a:bodyPr/>
        <a:lstStyle/>
        <a:p>
          <a:r>
            <a:rPr lang="en-CA" dirty="0" smtClean="0"/>
            <a:t>CNE &amp; VP Clinical &amp; Community Programs </a:t>
          </a:r>
        </a:p>
        <a:p>
          <a:r>
            <a:rPr lang="en-CA" dirty="0" smtClean="0"/>
            <a:t>Jen Burns-West</a:t>
          </a:r>
        </a:p>
      </dgm:t>
    </dgm:pt>
    <dgm:pt modelId="{F5D52CF3-728E-47DC-9965-579E6FBA191F}" type="parTrans" cxnId="{0DFB4BB4-09DF-43F0-83E6-4DD01F09F4AA}">
      <dgm:prSet/>
      <dgm:spPr>
        <a:ln w="12700"/>
      </dgm:spPr>
      <dgm:t>
        <a:bodyPr/>
        <a:lstStyle/>
        <a:p>
          <a:endParaRPr lang="en-CA"/>
        </a:p>
      </dgm:t>
    </dgm:pt>
    <dgm:pt modelId="{D14F3A67-37D1-4FC3-A7B7-6F4DCA3295AD}" type="sibTrans" cxnId="{0DFB4BB4-09DF-43F0-83E6-4DD01F09F4AA}">
      <dgm:prSet/>
      <dgm:spPr/>
      <dgm:t>
        <a:bodyPr/>
        <a:lstStyle/>
        <a:p>
          <a:endParaRPr lang="en-CA"/>
        </a:p>
      </dgm:t>
    </dgm:pt>
    <dgm:pt modelId="{FCA69419-5870-4909-A5BF-F51012CFEFF9}">
      <dgm:prSet phldrT="[Text]"/>
      <dgm:spPr>
        <a:ln w="12700"/>
      </dgm:spPr>
      <dgm:t>
        <a:bodyPr/>
        <a:lstStyle/>
        <a:p>
          <a:r>
            <a:rPr lang="en-CA" dirty="0" smtClean="0"/>
            <a:t>Finance Manager</a:t>
          </a:r>
        </a:p>
        <a:p>
          <a:r>
            <a:rPr lang="en-CA" dirty="0" smtClean="0"/>
            <a:t>Angel Perkins</a:t>
          </a:r>
        </a:p>
        <a:p>
          <a:r>
            <a:rPr lang="en-CA" dirty="0" smtClean="0"/>
            <a:t> (Interim)</a:t>
          </a:r>
          <a:endParaRPr lang="en-CA" dirty="0"/>
        </a:p>
      </dgm:t>
    </dgm:pt>
    <dgm:pt modelId="{4C9DE342-C67F-47A6-8293-AF9E3488EB5E}" type="parTrans" cxnId="{D95B0C2C-7834-4EB1-8BF2-FDAE1479714C}">
      <dgm:prSet/>
      <dgm:spPr>
        <a:ln w="12700"/>
      </dgm:spPr>
      <dgm:t>
        <a:bodyPr/>
        <a:lstStyle/>
        <a:p>
          <a:endParaRPr lang="en-CA"/>
        </a:p>
      </dgm:t>
    </dgm:pt>
    <dgm:pt modelId="{656570E9-2640-497D-BDE0-039836903F91}" type="sibTrans" cxnId="{D95B0C2C-7834-4EB1-8BF2-FDAE1479714C}">
      <dgm:prSet/>
      <dgm:spPr/>
      <dgm:t>
        <a:bodyPr/>
        <a:lstStyle/>
        <a:p>
          <a:endParaRPr lang="en-CA"/>
        </a:p>
      </dgm:t>
    </dgm:pt>
    <dgm:pt modelId="{9C75D281-8647-4FAB-B839-A0FF4D9C63C8}">
      <dgm:prSet phldrT="[Text]"/>
      <dgm:spPr>
        <a:ln w="12700"/>
      </dgm:spPr>
      <dgm:t>
        <a:bodyPr/>
        <a:lstStyle/>
        <a:p>
          <a:r>
            <a:rPr lang="en-CA" dirty="0" smtClean="0"/>
            <a:t>Health Data / Decision Support Manager</a:t>
          </a:r>
        </a:p>
        <a:p>
          <a:r>
            <a:rPr lang="en-CA" dirty="0" smtClean="0"/>
            <a:t>Kellie Churko</a:t>
          </a:r>
          <a:endParaRPr lang="en-CA" dirty="0"/>
        </a:p>
      </dgm:t>
    </dgm:pt>
    <dgm:pt modelId="{EA99C7EC-34BB-4185-87F0-1F5FC888C2EE}" type="parTrans" cxnId="{2BD27A26-084E-441C-AC34-84F79ED3E4A4}">
      <dgm:prSet/>
      <dgm:spPr>
        <a:ln w="12700"/>
      </dgm:spPr>
      <dgm:t>
        <a:bodyPr/>
        <a:lstStyle/>
        <a:p>
          <a:endParaRPr lang="en-CA"/>
        </a:p>
      </dgm:t>
    </dgm:pt>
    <dgm:pt modelId="{2AC8EE48-743A-4463-A96F-C06051B0255E}" type="sibTrans" cxnId="{2BD27A26-084E-441C-AC34-84F79ED3E4A4}">
      <dgm:prSet/>
      <dgm:spPr/>
      <dgm:t>
        <a:bodyPr/>
        <a:lstStyle/>
        <a:p>
          <a:endParaRPr lang="en-CA"/>
        </a:p>
      </dgm:t>
    </dgm:pt>
    <dgm:pt modelId="{6436EAB1-027C-4768-8942-D84677341BB1}">
      <dgm:prSet phldrT="[Text]"/>
      <dgm:spPr>
        <a:ln w="12700"/>
      </dgm:spPr>
      <dgm:t>
        <a:bodyPr/>
        <a:lstStyle/>
        <a:p>
          <a:r>
            <a:rPr lang="en-CA" dirty="0" smtClean="0"/>
            <a:t>Facilities &amp; Environmental Services Director</a:t>
          </a:r>
        </a:p>
        <a:p>
          <a:r>
            <a:rPr lang="en-CA" dirty="0" smtClean="0"/>
            <a:t>Lionel Domerchie</a:t>
          </a:r>
        </a:p>
      </dgm:t>
    </dgm:pt>
    <dgm:pt modelId="{22A428CA-3D39-472E-95F5-55DFBCDD2CF1}" type="parTrans" cxnId="{628EB903-E582-4DD1-BF5B-96BF4AB71B22}">
      <dgm:prSet/>
      <dgm:spPr>
        <a:ln w="12700"/>
      </dgm:spPr>
      <dgm:t>
        <a:bodyPr/>
        <a:lstStyle/>
        <a:p>
          <a:endParaRPr lang="en-CA"/>
        </a:p>
      </dgm:t>
    </dgm:pt>
    <dgm:pt modelId="{EFE325A9-FD45-4254-B2BE-17D89B43A5C8}" type="sibTrans" cxnId="{628EB903-E582-4DD1-BF5B-96BF4AB71B22}">
      <dgm:prSet/>
      <dgm:spPr/>
      <dgm:t>
        <a:bodyPr/>
        <a:lstStyle/>
        <a:p>
          <a:endParaRPr lang="en-CA"/>
        </a:p>
      </dgm:t>
    </dgm:pt>
    <dgm:pt modelId="{2354941E-9CF6-481F-8F9B-3C507F923E44}">
      <dgm:prSet phldrT="[Text]"/>
      <dgm:spPr>
        <a:ln w="12700"/>
      </dgm:spPr>
      <dgm:t>
        <a:bodyPr/>
        <a:lstStyle/>
        <a:p>
          <a:r>
            <a:rPr lang="en-CA" dirty="0" smtClean="0"/>
            <a:t>Dietary Services Manager</a:t>
          </a:r>
        </a:p>
        <a:p>
          <a:r>
            <a:rPr lang="en-CA" dirty="0" smtClean="0"/>
            <a:t>Dale English</a:t>
          </a:r>
          <a:endParaRPr lang="en-CA" dirty="0"/>
        </a:p>
      </dgm:t>
    </dgm:pt>
    <dgm:pt modelId="{6D089F0F-8636-4383-8B96-61706CC3FECA}" type="parTrans" cxnId="{109BDAE3-0F5F-4785-A6DD-2141EFF6B839}">
      <dgm:prSet/>
      <dgm:spPr>
        <a:ln>
          <a:noFill/>
        </a:ln>
      </dgm:spPr>
      <dgm:t>
        <a:bodyPr/>
        <a:lstStyle/>
        <a:p>
          <a:endParaRPr lang="en-CA"/>
        </a:p>
      </dgm:t>
    </dgm:pt>
    <dgm:pt modelId="{393C08AD-DC87-4126-81C7-65F5A5AC5327}" type="sibTrans" cxnId="{109BDAE3-0F5F-4785-A6DD-2141EFF6B839}">
      <dgm:prSet/>
      <dgm:spPr/>
      <dgm:t>
        <a:bodyPr/>
        <a:lstStyle/>
        <a:p>
          <a:endParaRPr lang="en-CA"/>
        </a:p>
      </dgm:t>
    </dgm:pt>
    <dgm:pt modelId="{C4811F44-770D-4481-8B20-D0458D66ED3E}">
      <dgm:prSet phldrT="[Text]"/>
      <dgm:spPr>
        <a:ln w="12700"/>
      </dgm:spPr>
      <dgm:t>
        <a:bodyPr/>
        <a:lstStyle/>
        <a:p>
          <a:r>
            <a:rPr lang="en-CA" dirty="0" smtClean="0"/>
            <a:t>Quality, Patient </a:t>
          </a:r>
          <a:br>
            <a:rPr lang="en-CA" dirty="0" smtClean="0"/>
          </a:br>
          <a:r>
            <a:rPr lang="en-CA" dirty="0" smtClean="0"/>
            <a:t>Safety &amp; Risk </a:t>
          </a:r>
          <a:r>
            <a:rPr lang="en-CA" dirty="0" err="1" smtClean="0"/>
            <a:t>Mgmt</a:t>
          </a:r>
          <a:r>
            <a:rPr lang="en-CA" dirty="0" smtClean="0"/>
            <a:t> Lead</a:t>
          </a:r>
        </a:p>
        <a:p>
          <a:r>
            <a:rPr lang="en-CA" dirty="0" smtClean="0"/>
            <a:t>Emily Stairs</a:t>
          </a:r>
        </a:p>
      </dgm:t>
    </dgm:pt>
    <dgm:pt modelId="{332302F3-684D-447D-8A2D-3644E803C35F}" type="parTrans" cxnId="{CDFCE487-6247-4543-B58B-E3D860AF339D}">
      <dgm:prSet/>
      <dgm:spPr>
        <a:ln w="12700"/>
      </dgm:spPr>
      <dgm:t>
        <a:bodyPr/>
        <a:lstStyle/>
        <a:p>
          <a:endParaRPr lang="en-CA"/>
        </a:p>
      </dgm:t>
    </dgm:pt>
    <dgm:pt modelId="{34121B24-0E29-488D-A8DE-D523503B3E85}" type="sibTrans" cxnId="{CDFCE487-6247-4543-B58B-E3D860AF339D}">
      <dgm:prSet/>
      <dgm:spPr/>
      <dgm:t>
        <a:bodyPr/>
        <a:lstStyle/>
        <a:p>
          <a:endParaRPr lang="en-CA"/>
        </a:p>
      </dgm:t>
    </dgm:pt>
    <dgm:pt modelId="{5E637F61-35B3-40B6-AEC9-5186E2B202CD}">
      <dgm:prSet phldrT="[Text]"/>
      <dgm:spPr>
        <a:ln w="12700"/>
      </dgm:spPr>
      <dgm:t>
        <a:bodyPr/>
        <a:lstStyle/>
        <a:p>
          <a:r>
            <a:rPr lang="en-CA" dirty="0" smtClean="0"/>
            <a:t>Clinical Services Manager</a:t>
          </a:r>
        </a:p>
        <a:p>
          <a:r>
            <a:rPr lang="en-CA" dirty="0" smtClean="0"/>
            <a:t>Jaime Simms</a:t>
          </a:r>
          <a:endParaRPr lang="en-CA" dirty="0"/>
        </a:p>
      </dgm:t>
    </dgm:pt>
    <dgm:pt modelId="{3D7CD2BB-2C73-40F7-8A3F-78070D69A768}" type="parTrans" cxnId="{3A4CB8F1-A7B9-44BF-BF3F-9BCD5D76FF13}">
      <dgm:prSet/>
      <dgm:spPr>
        <a:ln w="12700"/>
      </dgm:spPr>
      <dgm:t>
        <a:bodyPr/>
        <a:lstStyle/>
        <a:p>
          <a:endParaRPr lang="en-CA"/>
        </a:p>
      </dgm:t>
    </dgm:pt>
    <dgm:pt modelId="{F0E74D67-54FB-4880-B211-38B690A9E8B8}" type="sibTrans" cxnId="{3A4CB8F1-A7B9-44BF-BF3F-9BCD5D76FF13}">
      <dgm:prSet/>
      <dgm:spPr/>
      <dgm:t>
        <a:bodyPr/>
        <a:lstStyle/>
        <a:p>
          <a:endParaRPr lang="en-CA"/>
        </a:p>
      </dgm:t>
    </dgm:pt>
    <dgm:pt modelId="{D693A80A-2BD3-4832-8A3A-08174821662F}">
      <dgm:prSet phldrT="[Text]"/>
      <dgm:spPr>
        <a:ln w="12700"/>
      </dgm:spPr>
      <dgm:t>
        <a:bodyPr/>
        <a:lstStyle/>
        <a:p>
          <a:r>
            <a:rPr lang="en-CA" dirty="0" smtClean="0"/>
            <a:t>Integrated Director Diagnostics</a:t>
          </a:r>
        </a:p>
        <a:p>
          <a:r>
            <a:rPr lang="en-CA" dirty="0" smtClean="0"/>
            <a:t>Gail Kennedy</a:t>
          </a:r>
        </a:p>
      </dgm:t>
    </dgm:pt>
    <dgm:pt modelId="{B1B75286-154B-4671-8CAC-A4777ED27378}" type="parTrans" cxnId="{42FD550C-C529-4F8D-8ABF-A82091E925D2}">
      <dgm:prSet/>
      <dgm:spPr>
        <a:ln w="12700"/>
      </dgm:spPr>
      <dgm:t>
        <a:bodyPr/>
        <a:lstStyle/>
        <a:p>
          <a:endParaRPr lang="en-CA"/>
        </a:p>
      </dgm:t>
    </dgm:pt>
    <dgm:pt modelId="{749B3E55-C1F8-4953-9741-F81743AD7006}" type="sibTrans" cxnId="{42FD550C-C529-4F8D-8ABF-A82091E925D2}">
      <dgm:prSet/>
      <dgm:spPr/>
      <dgm:t>
        <a:bodyPr/>
        <a:lstStyle/>
        <a:p>
          <a:endParaRPr lang="en-CA"/>
        </a:p>
      </dgm:t>
    </dgm:pt>
    <dgm:pt modelId="{52476ED3-3E7B-45EB-9630-2560672B8320}">
      <dgm:prSet phldrT="[Text]" custT="1"/>
      <dgm:spPr>
        <a:ln w="12700"/>
      </dgm:spPr>
      <dgm:t>
        <a:bodyPr/>
        <a:lstStyle/>
        <a:p>
          <a:r>
            <a:rPr lang="en-CA" sz="700" dirty="0" smtClean="0"/>
            <a:t>Highland Wood LTC</a:t>
          </a:r>
        </a:p>
        <a:p>
          <a:r>
            <a:rPr lang="en-CA" sz="700" dirty="0" smtClean="0"/>
            <a:t>Admin/Director </a:t>
          </a:r>
          <a:r>
            <a:rPr lang="en-CA" sz="700" dirty="0" smtClean="0"/>
            <a:t>of </a:t>
          </a:r>
          <a:r>
            <a:rPr lang="en-CA" sz="700" dirty="0" smtClean="0"/>
            <a:t>Care</a:t>
          </a:r>
          <a:endParaRPr lang="en-CA" sz="700" dirty="0" smtClean="0"/>
        </a:p>
        <a:p>
          <a:r>
            <a:rPr lang="en-CA" sz="700" dirty="0" smtClean="0"/>
            <a:t> Michelle Douglas</a:t>
          </a:r>
        </a:p>
      </dgm:t>
    </dgm:pt>
    <dgm:pt modelId="{3A27F6D8-F014-46BE-AE61-E1CE44C71C4F}" type="parTrans" cxnId="{2E35E079-A5EA-4ED1-ADD6-0FE08BFF5A8B}">
      <dgm:prSet/>
      <dgm:spPr>
        <a:ln w="12700"/>
      </dgm:spPr>
      <dgm:t>
        <a:bodyPr/>
        <a:lstStyle/>
        <a:p>
          <a:endParaRPr lang="en-CA"/>
        </a:p>
      </dgm:t>
    </dgm:pt>
    <dgm:pt modelId="{05363316-888A-4E80-8D00-B725E6B6EF10}" type="sibTrans" cxnId="{2E35E079-A5EA-4ED1-ADD6-0FE08BFF5A8B}">
      <dgm:prSet/>
      <dgm:spPr/>
      <dgm:t>
        <a:bodyPr/>
        <a:lstStyle/>
        <a:p>
          <a:endParaRPr lang="en-CA"/>
        </a:p>
      </dgm:t>
    </dgm:pt>
    <dgm:pt modelId="{8C5F257F-2D4F-4A38-8F79-A5EC1BDD6310}">
      <dgm:prSet phldrT="[Text]"/>
      <dgm:spPr>
        <a:ln w="12700"/>
      </dgm:spPr>
      <dgm:t>
        <a:bodyPr/>
        <a:lstStyle/>
        <a:p>
          <a:r>
            <a:rPr lang="en-CA" dirty="0" smtClean="0"/>
            <a:t>Occupational Health R.N.</a:t>
          </a:r>
        </a:p>
        <a:p>
          <a:r>
            <a:rPr lang="en-CA" dirty="0" smtClean="0"/>
            <a:t>Andrea Prentice</a:t>
          </a:r>
        </a:p>
      </dgm:t>
    </dgm:pt>
    <dgm:pt modelId="{241F5983-EE57-4ADC-96B2-37444FE16CF0}" type="parTrans" cxnId="{E5942A0D-0DBB-464C-B0F3-4FF1DC0BA0C2}">
      <dgm:prSet/>
      <dgm:spPr>
        <a:ln w="12700"/>
      </dgm:spPr>
      <dgm:t>
        <a:bodyPr/>
        <a:lstStyle/>
        <a:p>
          <a:endParaRPr lang="en-CA"/>
        </a:p>
      </dgm:t>
    </dgm:pt>
    <dgm:pt modelId="{AFA1250F-C2A4-4036-978D-75E5642197AC}" type="sibTrans" cxnId="{E5942A0D-0DBB-464C-B0F3-4FF1DC0BA0C2}">
      <dgm:prSet/>
      <dgm:spPr/>
      <dgm:t>
        <a:bodyPr/>
        <a:lstStyle/>
        <a:p>
          <a:endParaRPr lang="en-CA"/>
        </a:p>
      </dgm:t>
    </dgm:pt>
    <dgm:pt modelId="{FE9E0B7E-A5A4-4330-8843-82ACB3C3E6B5}">
      <dgm:prSet phldrT="[Text]"/>
      <dgm:spPr>
        <a:ln w="12700">
          <a:prstDash val="solid"/>
        </a:ln>
      </dgm:spPr>
      <dgm:t>
        <a:bodyPr/>
        <a:lstStyle/>
        <a:p>
          <a:r>
            <a:rPr lang="en-CA" dirty="0" smtClean="0"/>
            <a:t>Integrated CIO</a:t>
          </a:r>
        </a:p>
        <a:p>
          <a:r>
            <a:rPr lang="en-CA" dirty="0" smtClean="0"/>
            <a:t>Dan Meraw</a:t>
          </a:r>
        </a:p>
      </dgm:t>
    </dgm:pt>
    <dgm:pt modelId="{EB64BBC5-41FA-46E1-BD97-62C29862BDF8}" type="parTrans" cxnId="{BCD339D3-04CD-40FE-84D8-6D6E161AA6B7}">
      <dgm:prSet/>
      <dgm:spPr>
        <a:ln w="12700">
          <a:prstDash val="solid"/>
        </a:ln>
      </dgm:spPr>
      <dgm:t>
        <a:bodyPr/>
        <a:lstStyle/>
        <a:p>
          <a:endParaRPr lang="en-CA"/>
        </a:p>
      </dgm:t>
    </dgm:pt>
    <dgm:pt modelId="{9D82D0B2-C26C-422A-B9C5-65F9DB5481BE}" type="sibTrans" cxnId="{BCD339D3-04CD-40FE-84D8-6D6E161AA6B7}">
      <dgm:prSet/>
      <dgm:spPr/>
      <dgm:t>
        <a:bodyPr/>
        <a:lstStyle/>
        <a:p>
          <a:endParaRPr lang="en-CA"/>
        </a:p>
      </dgm:t>
    </dgm:pt>
    <dgm:pt modelId="{0619D979-0D01-458D-A682-67D83CF7DEE8}">
      <dgm:prSet phldrT="[Text]"/>
      <dgm:spPr>
        <a:ln w="12700"/>
      </dgm:spPr>
      <dgm:t>
        <a:bodyPr/>
        <a:lstStyle/>
        <a:p>
          <a:r>
            <a:rPr lang="en-CA" dirty="0" smtClean="0"/>
            <a:t>Volunteer Services Coordinator</a:t>
          </a:r>
        </a:p>
        <a:p>
          <a:r>
            <a:rPr lang="en-CA" dirty="0" smtClean="0"/>
            <a:t>Brigitte Gebauer</a:t>
          </a:r>
        </a:p>
      </dgm:t>
    </dgm:pt>
    <dgm:pt modelId="{DBD27BF6-E9ED-4FF1-B7EB-A4E9AB0A430F}" type="parTrans" cxnId="{361319B5-2512-429A-9626-3C4C324B9903}">
      <dgm:prSet/>
      <dgm:spPr>
        <a:ln w="12700"/>
      </dgm:spPr>
      <dgm:t>
        <a:bodyPr/>
        <a:lstStyle/>
        <a:p>
          <a:endParaRPr lang="en-CA"/>
        </a:p>
      </dgm:t>
    </dgm:pt>
    <dgm:pt modelId="{96601998-26AA-46B8-83AA-744D9F30310F}" type="sibTrans" cxnId="{361319B5-2512-429A-9626-3C4C324B9903}">
      <dgm:prSet/>
      <dgm:spPr/>
      <dgm:t>
        <a:bodyPr/>
        <a:lstStyle/>
        <a:p>
          <a:endParaRPr lang="en-CA"/>
        </a:p>
      </dgm:t>
    </dgm:pt>
    <dgm:pt modelId="{B74754E3-E605-4483-B3B7-F4BAC9DB6ACD}">
      <dgm:prSet phldrT="[Text]"/>
      <dgm:spPr>
        <a:ln w="12700"/>
      </dgm:spPr>
      <dgm:t>
        <a:bodyPr/>
        <a:lstStyle/>
        <a:p>
          <a:r>
            <a:rPr lang="en-CA" dirty="0" smtClean="0"/>
            <a:t>President &amp; CEO</a:t>
          </a:r>
        </a:p>
        <a:p>
          <a:r>
            <a:rPr lang="en-US" dirty="0" smtClean="0"/>
            <a:t>Veronica Nelson</a:t>
          </a:r>
        </a:p>
        <a:p>
          <a:r>
            <a:rPr lang="en-US" dirty="0" smtClean="0"/>
            <a:t>(Interim)</a:t>
          </a:r>
          <a:endParaRPr lang="en-CA" dirty="0"/>
        </a:p>
      </dgm:t>
    </dgm:pt>
    <dgm:pt modelId="{906ED9A3-ACD4-4CFD-BA56-14A8558DD24B}" type="parTrans" cxnId="{3E6DD926-7395-48E8-A31C-9F29292D9ADD}">
      <dgm:prSet/>
      <dgm:spPr>
        <a:ln w="12700"/>
      </dgm:spPr>
      <dgm:t>
        <a:bodyPr/>
        <a:lstStyle/>
        <a:p>
          <a:endParaRPr lang="en-CA"/>
        </a:p>
      </dgm:t>
    </dgm:pt>
    <dgm:pt modelId="{E755BE99-E9B6-41E0-976F-1A12DD3A3710}" type="sibTrans" cxnId="{3E6DD926-7395-48E8-A31C-9F29292D9ADD}">
      <dgm:prSet/>
      <dgm:spPr/>
      <dgm:t>
        <a:bodyPr/>
        <a:lstStyle/>
        <a:p>
          <a:endParaRPr lang="en-CA"/>
        </a:p>
      </dgm:t>
    </dgm:pt>
    <dgm:pt modelId="{5A6F270D-ADF3-48AF-89C5-D02A9F51D073}">
      <dgm:prSet phldrT="[Text]"/>
      <dgm:spPr>
        <a:ln w="12700"/>
      </dgm:spPr>
      <dgm:t>
        <a:bodyPr/>
        <a:lstStyle/>
        <a:p>
          <a:r>
            <a:rPr lang="en-CA" dirty="0" smtClean="0"/>
            <a:t>Board of Directors</a:t>
          </a:r>
        </a:p>
        <a:p>
          <a:r>
            <a:rPr lang="en-CA" dirty="0" smtClean="0"/>
            <a:t>Chair: David O’Brien</a:t>
          </a:r>
          <a:endParaRPr lang="en-CA" dirty="0"/>
        </a:p>
      </dgm:t>
    </dgm:pt>
    <dgm:pt modelId="{6E4C90B0-3147-48A6-A6A6-EBD43E402B50}" type="parTrans" cxnId="{0D81F59C-0891-4D9A-AB46-4310D0451F01}">
      <dgm:prSet/>
      <dgm:spPr/>
      <dgm:t>
        <a:bodyPr/>
        <a:lstStyle/>
        <a:p>
          <a:endParaRPr lang="en-CA"/>
        </a:p>
      </dgm:t>
    </dgm:pt>
    <dgm:pt modelId="{7A73551B-F0EE-4BAC-AC0E-1D2E545D134B}" type="sibTrans" cxnId="{0D81F59C-0891-4D9A-AB46-4310D0451F01}">
      <dgm:prSet/>
      <dgm:spPr/>
      <dgm:t>
        <a:bodyPr/>
        <a:lstStyle/>
        <a:p>
          <a:endParaRPr lang="en-CA"/>
        </a:p>
      </dgm:t>
    </dgm:pt>
    <dgm:pt modelId="{12F73BF2-3010-432A-B832-ECCC6B251AD0}">
      <dgm:prSet phldrT="[Text]"/>
      <dgm:spPr>
        <a:ln w="12700"/>
      </dgm:spPr>
      <dgm:t>
        <a:bodyPr/>
        <a:lstStyle/>
        <a:p>
          <a:r>
            <a:rPr lang="en-CA" dirty="0" smtClean="0"/>
            <a:t>Chief of Staff</a:t>
          </a:r>
        </a:p>
        <a:p>
          <a:r>
            <a:rPr lang="en-CA" dirty="0" smtClean="0"/>
            <a:t>Dr. Ana Costea</a:t>
          </a:r>
          <a:endParaRPr lang="en-CA" dirty="0"/>
        </a:p>
      </dgm:t>
    </dgm:pt>
    <dgm:pt modelId="{1DBA0A2E-1C49-47F6-A1BC-EC21D6AA0A0C}" type="sibTrans" cxnId="{364B5B58-0A27-402E-BE97-EF2E18E9F4FE}">
      <dgm:prSet/>
      <dgm:spPr/>
      <dgm:t>
        <a:bodyPr/>
        <a:lstStyle/>
        <a:p>
          <a:endParaRPr lang="en-CA"/>
        </a:p>
      </dgm:t>
    </dgm:pt>
    <dgm:pt modelId="{B1F75FEB-3107-4ADB-9324-63522D50DCA3}" type="parTrans" cxnId="{364B5B58-0A27-402E-BE97-EF2E18E9F4FE}">
      <dgm:prSet/>
      <dgm:spPr>
        <a:ln w="12700"/>
      </dgm:spPr>
      <dgm:t>
        <a:bodyPr/>
        <a:lstStyle/>
        <a:p>
          <a:endParaRPr lang="en-CA"/>
        </a:p>
      </dgm:t>
    </dgm:pt>
    <dgm:pt modelId="{22D93AC1-82A3-4D65-80DE-BDF54EE875A9}">
      <dgm:prSet phldrT="[Text]"/>
      <dgm:spPr>
        <a:ln w="12700"/>
      </dgm:spPr>
      <dgm:t>
        <a:bodyPr/>
        <a:lstStyle/>
        <a:p>
          <a:r>
            <a:rPr lang="en-CA" dirty="0" smtClean="0"/>
            <a:t>Central Scheduling</a:t>
          </a:r>
        </a:p>
        <a:p>
          <a:r>
            <a:rPr lang="en-CA" dirty="0" smtClean="0"/>
            <a:t>Kendra Curry</a:t>
          </a:r>
        </a:p>
      </dgm:t>
    </dgm:pt>
    <dgm:pt modelId="{54C2BBA7-E387-45EA-B52F-30BEE25CEECE}" type="parTrans" cxnId="{B51E1D3D-9B90-4B73-B963-E3D157ED3E13}">
      <dgm:prSet/>
      <dgm:spPr>
        <a:ln w="12700"/>
      </dgm:spPr>
      <dgm:t>
        <a:bodyPr/>
        <a:lstStyle/>
        <a:p>
          <a:endParaRPr lang="en-CA"/>
        </a:p>
      </dgm:t>
    </dgm:pt>
    <dgm:pt modelId="{51659FCB-8B3D-4BCC-B5BA-B5D802CC81B9}" type="sibTrans" cxnId="{B51E1D3D-9B90-4B73-B963-E3D157ED3E13}">
      <dgm:prSet/>
      <dgm:spPr/>
      <dgm:t>
        <a:bodyPr/>
        <a:lstStyle/>
        <a:p>
          <a:endParaRPr lang="en-CA"/>
        </a:p>
      </dgm:t>
    </dgm:pt>
    <dgm:pt modelId="{F8381912-6FA3-41D7-8EF2-529AE9708C3E}">
      <dgm:prSet phldrT="[Text]"/>
      <dgm:spPr>
        <a:ln w="12700"/>
      </dgm:spPr>
      <dgm:t>
        <a:bodyPr/>
        <a:lstStyle/>
        <a:p>
          <a:r>
            <a:rPr lang="en-CA" dirty="0" smtClean="0"/>
            <a:t>Human Resources Manager</a:t>
          </a:r>
        </a:p>
        <a:p>
          <a:r>
            <a:rPr lang="en-CA" dirty="0" smtClean="0"/>
            <a:t>Peter </a:t>
          </a:r>
          <a:r>
            <a:rPr lang="en-CA" dirty="0" err="1" smtClean="0"/>
            <a:t>Kronenberg</a:t>
          </a:r>
          <a:endParaRPr lang="en-CA" dirty="0"/>
        </a:p>
      </dgm:t>
    </dgm:pt>
    <dgm:pt modelId="{81E94FAD-CF0C-43C2-886D-FCD239520E1B}" type="parTrans" cxnId="{5469C925-C9F0-466F-8CEA-F7852FCD8813}">
      <dgm:prSet/>
      <dgm:spPr>
        <a:ln w="12700"/>
      </dgm:spPr>
      <dgm:t>
        <a:bodyPr/>
        <a:lstStyle/>
        <a:p>
          <a:endParaRPr lang="en-US"/>
        </a:p>
      </dgm:t>
    </dgm:pt>
    <dgm:pt modelId="{345CE851-7F26-4552-ADC6-4043BEF24258}" type="sibTrans" cxnId="{5469C925-C9F0-466F-8CEA-F7852FCD8813}">
      <dgm:prSet/>
      <dgm:spPr/>
      <dgm:t>
        <a:bodyPr/>
        <a:lstStyle/>
        <a:p>
          <a:endParaRPr lang="en-US"/>
        </a:p>
      </dgm:t>
    </dgm:pt>
    <dgm:pt modelId="{7316521B-904E-4E15-8B9B-4A12F29359BD}">
      <dgm:prSet phldrT="[Text]"/>
      <dgm:spPr>
        <a:ln w="12700"/>
      </dgm:spPr>
      <dgm:t>
        <a:bodyPr/>
        <a:lstStyle/>
        <a:p>
          <a:r>
            <a:rPr lang="en-CA" dirty="0" smtClean="0"/>
            <a:t>Infection Prevention and Control Lead</a:t>
          </a:r>
        </a:p>
        <a:p>
          <a:r>
            <a:rPr lang="en-CA" dirty="0" smtClean="0"/>
            <a:t>Andrea Prentice</a:t>
          </a:r>
        </a:p>
      </dgm:t>
    </dgm:pt>
    <dgm:pt modelId="{7AB09B06-1644-4082-BF17-20667DE477FA}" type="parTrans" cxnId="{76A262D2-0E0F-48B9-BBD0-FE3FE71F4D37}">
      <dgm:prSet/>
      <dgm:spPr>
        <a:ln w="12700"/>
      </dgm:spPr>
      <dgm:t>
        <a:bodyPr/>
        <a:lstStyle/>
        <a:p>
          <a:endParaRPr lang="en-US"/>
        </a:p>
      </dgm:t>
    </dgm:pt>
    <dgm:pt modelId="{84A3953A-0445-42A0-9E55-BA2CEA0C1459}" type="sibTrans" cxnId="{76A262D2-0E0F-48B9-BBD0-FE3FE71F4D37}">
      <dgm:prSet/>
      <dgm:spPr/>
      <dgm:t>
        <a:bodyPr/>
        <a:lstStyle/>
        <a:p>
          <a:endParaRPr lang="en-US"/>
        </a:p>
      </dgm:t>
    </dgm:pt>
    <dgm:pt modelId="{A2B4C850-CF66-44CB-BE7E-AEF3DA5431C8}">
      <dgm:prSet phldrT="[Text]"/>
      <dgm:spPr>
        <a:ln w="12700"/>
      </dgm:spPr>
      <dgm:t>
        <a:bodyPr/>
        <a:lstStyle/>
        <a:p>
          <a:r>
            <a:rPr lang="en-CA" dirty="0" smtClean="0"/>
            <a:t>Community Programs Manager</a:t>
          </a:r>
        </a:p>
        <a:p>
          <a:r>
            <a:rPr lang="en-CA" dirty="0" smtClean="0"/>
            <a:t>Elaine Fockler </a:t>
          </a:r>
        </a:p>
      </dgm:t>
    </dgm:pt>
    <dgm:pt modelId="{5A17F0A8-5126-4B1C-B98E-9C787F90921C}" type="parTrans" cxnId="{44FE1BB9-E214-4FF8-A6B1-50C1FA533DCC}">
      <dgm:prSet/>
      <dgm:spPr>
        <a:ln w="12700"/>
      </dgm:spPr>
      <dgm:t>
        <a:bodyPr/>
        <a:lstStyle/>
        <a:p>
          <a:endParaRPr lang="en-US"/>
        </a:p>
      </dgm:t>
    </dgm:pt>
    <dgm:pt modelId="{458EBFA3-85B0-4972-9109-49218834A086}" type="sibTrans" cxnId="{44FE1BB9-E214-4FF8-A6B1-50C1FA533DCC}">
      <dgm:prSet/>
      <dgm:spPr/>
      <dgm:t>
        <a:bodyPr/>
        <a:lstStyle/>
        <a:p>
          <a:endParaRPr lang="en-US"/>
        </a:p>
      </dgm:t>
    </dgm:pt>
    <dgm:pt modelId="{1A90A238-53FE-402A-9173-F88D80C97176}">
      <dgm:prSet phldrT="[Text]"/>
      <dgm:spPr>
        <a:ln w="12700"/>
      </dgm:spPr>
      <dgm:t>
        <a:bodyPr/>
        <a:lstStyle/>
        <a:p>
          <a:r>
            <a:rPr lang="en-US" dirty="0" smtClean="0"/>
            <a:t>Community Support Services Manager</a:t>
          </a:r>
        </a:p>
        <a:p>
          <a:r>
            <a:rPr lang="en-US" dirty="0" smtClean="0"/>
            <a:t>Amanda Rowden</a:t>
          </a:r>
          <a:endParaRPr lang="en-CA" dirty="0" smtClean="0"/>
        </a:p>
      </dgm:t>
    </dgm:pt>
    <dgm:pt modelId="{E6F456EC-5015-4DFF-A6AC-6DBD30F41E1A}" type="parTrans" cxnId="{3A17B7EC-828F-402C-B884-F86DF8B1EC7E}">
      <dgm:prSet/>
      <dgm:spPr>
        <a:ln w="12700"/>
      </dgm:spPr>
      <dgm:t>
        <a:bodyPr/>
        <a:lstStyle/>
        <a:p>
          <a:endParaRPr lang="en-US"/>
        </a:p>
      </dgm:t>
    </dgm:pt>
    <dgm:pt modelId="{5120F564-E3A3-4AD9-AAA5-F6C5CD28F549}" type="sibTrans" cxnId="{3A17B7EC-828F-402C-B884-F86DF8B1EC7E}">
      <dgm:prSet/>
      <dgm:spPr/>
      <dgm:t>
        <a:bodyPr/>
        <a:lstStyle/>
        <a:p>
          <a:endParaRPr lang="en-US"/>
        </a:p>
      </dgm:t>
    </dgm:pt>
    <dgm:pt modelId="{7D4091A8-B32E-425B-869F-1434BAAAB278}">
      <dgm:prSet phldrT="[Text]" custT="1"/>
      <dgm:spPr>
        <a:ln w="12700"/>
      </dgm:spPr>
      <dgm:t>
        <a:bodyPr/>
        <a:lstStyle/>
        <a:p>
          <a:r>
            <a:rPr lang="en-CA" sz="800" dirty="0" smtClean="0"/>
            <a:t>Hyland Crest LTC </a:t>
          </a:r>
        </a:p>
        <a:p>
          <a:r>
            <a:rPr lang="en-CA" sz="700" dirty="0" smtClean="0"/>
            <a:t>Admin. &amp; QI Lead:  Tina Amodeo </a:t>
          </a:r>
        </a:p>
        <a:p>
          <a:r>
            <a:rPr lang="en-CA" sz="700" dirty="0" smtClean="0"/>
            <a:t>Director of Care:  Tammy Chamney </a:t>
          </a:r>
          <a:endParaRPr lang="en-CA" sz="700" dirty="0"/>
        </a:p>
      </dgm:t>
    </dgm:pt>
    <dgm:pt modelId="{BD426104-1729-4550-B791-FEF11D37635E}" type="parTrans" cxnId="{1E7E1A4A-0887-474B-A809-356EA852E19E}">
      <dgm:prSet/>
      <dgm:spPr/>
      <dgm:t>
        <a:bodyPr/>
        <a:lstStyle/>
        <a:p>
          <a:endParaRPr lang="en-US"/>
        </a:p>
      </dgm:t>
    </dgm:pt>
    <dgm:pt modelId="{B5416411-C81D-484A-B0A2-4A1C1FC6D11D}" type="sibTrans" cxnId="{1E7E1A4A-0887-474B-A809-356EA852E19E}">
      <dgm:prSet/>
      <dgm:spPr/>
      <dgm:t>
        <a:bodyPr/>
        <a:lstStyle/>
        <a:p>
          <a:endParaRPr lang="en-US"/>
        </a:p>
      </dgm:t>
    </dgm:pt>
    <dgm:pt modelId="{F7CFF8C7-C217-4BEA-A740-BAFF5E6A845C}" type="asst">
      <dgm:prSet phldrT="[Text]"/>
      <dgm:spPr>
        <a:ln w="12700"/>
      </dgm:spPr>
      <dgm:t>
        <a:bodyPr/>
        <a:lstStyle/>
        <a:p>
          <a:r>
            <a:rPr lang="en-CA" dirty="0" smtClean="0"/>
            <a:t>Communications &amp; </a:t>
          </a:r>
          <a:r>
            <a:rPr lang="en-CA" smtClean="0"/>
            <a:t>Employee Experience </a:t>
          </a:r>
          <a:r>
            <a:rPr lang="en-CA" dirty="0" smtClean="0"/>
            <a:t>Lead</a:t>
          </a:r>
          <a:br>
            <a:rPr lang="en-CA" dirty="0" smtClean="0"/>
          </a:br>
          <a:r>
            <a:rPr lang="en-CA" dirty="0" smtClean="0"/>
            <a:t>Lauren Ernst</a:t>
          </a:r>
          <a:endParaRPr lang="en-CA" dirty="0"/>
        </a:p>
      </dgm:t>
    </dgm:pt>
    <dgm:pt modelId="{C5764B7D-8EC8-47E7-916A-A2B9A732C6BA}" type="parTrans" cxnId="{FDF03020-3FCC-47CA-BFD0-A72322F7DA47}">
      <dgm:prSet/>
      <dgm:spPr/>
      <dgm:t>
        <a:bodyPr/>
        <a:lstStyle/>
        <a:p>
          <a:endParaRPr lang="en-US"/>
        </a:p>
      </dgm:t>
    </dgm:pt>
    <dgm:pt modelId="{46545976-DF0E-4F20-A0D3-162E8336C2DE}" type="sibTrans" cxnId="{FDF03020-3FCC-47CA-BFD0-A72322F7DA47}">
      <dgm:prSet/>
      <dgm:spPr/>
      <dgm:t>
        <a:bodyPr/>
        <a:lstStyle/>
        <a:p>
          <a:endParaRPr lang="en-US"/>
        </a:p>
      </dgm:t>
    </dgm:pt>
    <dgm:pt modelId="{32C00036-4650-4F56-9748-3F706D0AE278}" type="pres">
      <dgm:prSet presAssocID="{CDF2AEE3-3262-483F-B7E7-10F387A482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CA48E27E-0659-4F45-9C8D-F4835EDD5157}" type="pres">
      <dgm:prSet presAssocID="{5A6F270D-ADF3-48AF-89C5-D02A9F51D073}" presName="hierRoot1" presStyleCnt="0">
        <dgm:presLayoutVars>
          <dgm:hierBranch val="init"/>
        </dgm:presLayoutVars>
      </dgm:prSet>
      <dgm:spPr/>
    </dgm:pt>
    <dgm:pt modelId="{7A0ED003-B737-4502-8ED3-35D716352DEE}" type="pres">
      <dgm:prSet presAssocID="{5A6F270D-ADF3-48AF-89C5-D02A9F51D073}" presName="rootComposite1" presStyleCnt="0"/>
      <dgm:spPr/>
    </dgm:pt>
    <dgm:pt modelId="{65E1FE55-BD1A-4DFF-8AA1-ABCBA77A22DA}" type="pres">
      <dgm:prSet presAssocID="{5A6F270D-ADF3-48AF-89C5-D02A9F51D073}" presName="rootText1" presStyleLbl="node0" presStyleIdx="0" presStyleCnt="3" custLinFactNeighborX="60500" custLinFactNeighborY="-253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CF9FAB4A-8DEC-4B8F-A34E-6C5B57F6BEE0}" type="pres">
      <dgm:prSet presAssocID="{5A6F270D-ADF3-48AF-89C5-D02A9F51D073}" presName="rootConnector1" presStyleLbl="node1" presStyleIdx="0" presStyleCnt="0"/>
      <dgm:spPr/>
      <dgm:t>
        <a:bodyPr/>
        <a:lstStyle/>
        <a:p>
          <a:endParaRPr lang="en-CA"/>
        </a:p>
      </dgm:t>
    </dgm:pt>
    <dgm:pt modelId="{017C5107-235F-4D64-AA94-7254746C3E75}" type="pres">
      <dgm:prSet presAssocID="{5A6F270D-ADF3-48AF-89C5-D02A9F51D073}" presName="hierChild2" presStyleCnt="0"/>
      <dgm:spPr/>
    </dgm:pt>
    <dgm:pt modelId="{06E2A22A-D47D-4E72-A271-89281C693D57}" type="pres">
      <dgm:prSet presAssocID="{B1F75FEB-3107-4ADB-9324-63522D50DCA3}" presName="Name37" presStyleLbl="parChTrans1D2" presStyleIdx="0" presStyleCnt="2"/>
      <dgm:spPr/>
      <dgm:t>
        <a:bodyPr/>
        <a:lstStyle/>
        <a:p>
          <a:endParaRPr lang="en-CA"/>
        </a:p>
      </dgm:t>
    </dgm:pt>
    <dgm:pt modelId="{9EA8772C-6107-46A3-8AC7-A0449BD6F0D1}" type="pres">
      <dgm:prSet presAssocID="{12F73BF2-3010-432A-B832-ECCC6B251AD0}" presName="hierRoot2" presStyleCnt="0">
        <dgm:presLayoutVars>
          <dgm:hierBranch val="init"/>
        </dgm:presLayoutVars>
      </dgm:prSet>
      <dgm:spPr/>
    </dgm:pt>
    <dgm:pt modelId="{E22DC0C1-A47A-4529-881F-A7628BD04B81}" type="pres">
      <dgm:prSet presAssocID="{12F73BF2-3010-432A-B832-ECCC6B251AD0}" presName="rootComposite" presStyleCnt="0"/>
      <dgm:spPr/>
    </dgm:pt>
    <dgm:pt modelId="{ECE11952-274F-4D38-949B-6BB1D55FF5F2}" type="pres">
      <dgm:prSet presAssocID="{12F73BF2-3010-432A-B832-ECCC6B251AD0}" presName="rootText" presStyleLbl="node2" presStyleIdx="0" presStyleCnt="2" custLinFactX="100000" custLinFactNeighborX="171861" custLinFactNeighborY="-141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56C7E30-ECE9-431E-8610-233067439729}" type="pres">
      <dgm:prSet presAssocID="{12F73BF2-3010-432A-B832-ECCC6B251AD0}" presName="rootConnector" presStyleLbl="node2" presStyleIdx="0" presStyleCnt="2"/>
      <dgm:spPr/>
      <dgm:t>
        <a:bodyPr/>
        <a:lstStyle/>
        <a:p>
          <a:endParaRPr lang="en-CA"/>
        </a:p>
      </dgm:t>
    </dgm:pt>
    <dgm:pt modelId="{F399E216-D462-4348-83F4-8CBE60A4C31A}" type="pres">
      <dgm:prSet presAssocID="{12F73BF2-3010-432A-B832-ECCC6B251AD0}" presName="hierChild4" presStyleCnt="0"/>
      <dgm:spPr/>
    </dgm:pt>
    <dgm:pt modelId="{85BAD401-023C-4907-9BDF-8B58EA5F6048}" type="pres">
      <dgm:prSet presAssocID="{12F73BF2-3010-432A-B832-ECCC6B251AD0}" presName="hierChild5" presStyleCnt="0"/>
      <dgm:spPr/>
    </dgm:pt>
    <dgm:pt modelId="{0CF9B7CB-01B4-43B5-B455-8A38FFF99C5B}" type="pres">
      <dgm:prSet presAssocID="{906ED9A3-ACD4-4CFD-BA56-14A8558DD24B}" presName="Name37" presStyleLbl="parChTrans1D2" presStyleIdx="1" presStyleCnt="2"/>
      <dgm:spPr/>
      <dgm:t>
        <a:bodyPr/>
        <a:lstStyle/>
        <a:p>
          <a:endParaRPr lang="en-CA"/>
        </a:p>
      </dgm:t>
    </dgm:pt>
    <dgm:pt modelId="{EE492F73-FD46-4C4F-B010-014622F28D3F}" type="pres">
      <dgm:prSet presAssocID="{B74754E3-E605-4483-B3B7-F4BAC9DB6ACD}" presName="hierRoot2" presStyleCnt="0">
        <dgm:presLayoutVars>
          <dgm:hierBranch val="init"/>
        </dgm:presLayoutVars>
      </dgm:prSet>
      <dgm:spPr/>
    </dgm:pt>
    <dgm:pt modelId="{E5D950CE-1FDD-4DA1-A7FA-F98ADD9B644E}" type="pres">
      <dgm:prSet presAssocID="{B74754E3-E605-4483-B3B7-F4BAC9DB6ACD}" presName="rootComposite" presStyleCnt="0"/>
      <dgm:spPr/>
    </dgm:pt>
    <dgm:pt modelId="{0ABACC48-64F2-4A65-9366-AC32C0EC6B89}" type="pres">
      <dgm:prSet presAssocID="{B74754E3-E605-4483-B3B7-F4BAC9DB6ACD}" presName="rootText" presStyleLbl="node2" presStyleIdx="1" presStyleCnt="2" custLinFactNeighborX="517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8BFB422D-ADC9-4FD6-88D9-3B1A49DAB343}" type="pres">
      <dgm:prSet presAssocID="{B74754E3-E605-4483-B3B7-F4BAC9DB6ACD}" presName="rootConnector" presStyleLbl="node2" presStyleIdx="1" presStyleCnt="2"/>
      <dgm:spPr/>
      <dgm:t>
        <a:bodyPr/>
        <a:lstStyle/>
        <a:p>
          <a:endParaRPr lang="en-CA"/>
        </a:p>
      </dgm:t>
    </dgm:pt>
    <dgm:pt modelId="{AE47CA36-58EF-4B0E-B804-ED699BD42435}" type="pres">
      <dgm:prSet presAssocID="{B74754E3-E605-4483-B3B7-F4BAC9DB6ACD}" presName="hierChild4" presStyleCnt="0"/>
      <dgm:spPr/>
    </dgm:pt>
    <dgm:pt modelId="{2118ED26-19B7-45B2-9BE2-14F9C244D434}" type="pres">
      <dgm:prSet presAssocID="{65313E0C-9992-47EB-962D-89CEB588BDA1}" presName="Name37" presStyleLbl="parChTrans1D3" presStyleIdx="0" presStyleCnt="5"/>
      <dgm:spPr/>
      <dgm:t>
        <a:bodyPr/>
        <a:lstStyle/>
        <a:p>
          <a:endParaRPr lang="en-CA"/>
        </a:p>
      </dgm:t>
    </dgm:pt>
    <dgm:pt modelId="{2C161583-5FB6-49FE-AC44-8D1848141A91}" type="pres">
      <dgm:prSet presAssocID="{316501A8-9916-4A24-B06F-4FF42FBBFA9B}" presName="hierRoot2" presStyleCnt="0">
        <dgm:presLayoutVars>
          <dgm:hierBranch val="init"/>
        </dgm:presLayoutVars>
      </dgm:prSet>
      <dgm:spPr/>
    </dgm:pt>
    <dgm:pt modelId="{CA0A9C5E-BD18-455C-82C1-46A07894CBE5}" type="pres">
      <dgm:prSet presAssocID="{316501A8-9916-4A24-B06F-4FF42FBBFA9B}" presName="rootComposite" presStyleCnt="0"/>
      <dgm:spPr/>
    </dgm:pt>
    <dgm:pt modelId="{6A69EDDD-745F-4184-8305-3C77A6A78A36}" type="pres">
      <dgm:prSet presAssocID="{316501A8-9916-4A24-B06F-4FF42FBBFA9B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159987B5-4A71-4ED6-95B2-9E5B354EBD5C}" type="pres">
      <dgm:prSet presAssocID="{316501A8-9916-4A24-B06F-4FF42FBBFA9B}" presName="rootConnector" presStyleLbl="node3" presStyleIdx="0" presStyleCnt="4"/>
      <dgm:spPr/>
      <dgm:t>
        <a:bodyPr/>
        <a:lstStyle/>
        <a:p>
          <a:endParaRPr lang="en-CA"/>
        </a:p>
      </dgm:t>
    </dgm:pt>
    <dgm:pt modelId="{EB293C7F-325D-4CF9-A6E3-3B737E9ECAD6}" type="pres">
      <dgm:prSet presAssocID="{316501A8-9916-4A24-B06F-4FF42FBBFA9B}" presName="hierChild4" presStyleCnt="0"/>
      <dgm:spPr/>
    </dgm:pt>
    <dgm:pt modelId="{D4F84291-6F6A-45AB-A56F-91857601F6F4}" type="pres">
      <dgm:prSet presAssocID="{4C9DE342-C67F-47A6-8293-AF9E3488EB5E}" presName="Name37" presStyleLbl="parChTrans1D4" presStyleIdx="0" presStyleCnt="14"/>
      <dgm:spPr/>
      <dgm:t>
        <a:bodyPr/>
        <a:lstStyle/>
        <a:p>
          <a:endParaRPr lang="en-CA"/>
        </a:p>
      </dgm:t>
    </dgm:pt>
    <dgm:pt modelId="{96BB0D5D-CBE8-466B-936F-2B1A6DE08285}" type="pres">
      <dgm:prSet presAssocID="{FCA69419-5870-4909-A5BF-F51012CFEFF9}" presName="hierRoot2" presStyleCnt="0">
        <dgm:presLayoutVars>
          <dgm:hierBranch val="init"/>
        </dgm:presLayoutVars>
      </dgm:prSet>
      <dgm:spPr/>
    </dgm:pt>
    <dgm:pt modelId="{7DE4F511-F06F-4645-8CC2-5B660476EF00}" type="pres">
      <dgm:prSet presAssocID="{FCA69419-5870-4909-A5BF-F51012CFEFF9}" presName="rootComposite" presStyleCnt="0"/>
      <dgm:spPr/>
    </dgm:pt>
    <dgm:pt modelId="{D59033F2-1BC1-4C7D-A41D-C8ACBB903158}" type="pres">
      <dgm:prSet presAssocID="{FCA69419-5870-4909-A5BF-F51012CFEFF9}" presName="rootText" presStyleLbl="node4" presStyleIdx="0" presStyleCnt="1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1156801C-3B5C-4EB8-A305-3FA3D6DAF179}" type="pres">
      <dgm:prSet presAssocID="{FCA69419-5870-4909-A5BF-F51012CFEFF9}" presName="rootConnector" presStyleLbl="node4" presStyleIdx="0" presStyleCnt="14"/>
      <dgm:spPr/>
      <dgm:t>
        <a:bodyPr/>
        <a:lstStyle/>
        <a:p>
          <a:endParaRPr lang="en-CA"/>
        </a:p>
      </dgm:t>
    </dgm:pt>
    <dgm:pt modelId="{BD3336AC-158C-41EB-BB46-F0D5C0DEEC4B}" type="pres">
      <dgm:prSet presAssocID="{FCA69419-5870-4909-A5BF-F51012CFEFF9}" presName="hierChild4" presStyleCnt="0"/>
      <dgm:spPr/>
    </dgm:pt>
    <dgm:pt modelId="{625DF565-8A08-47F4-BD1C-366A7F79D2A2}" type="pres">
      <dgm:prSet presAssocID="{FCA69419-5870-4909-A5BF-F51012CFEFF9}" presName="hierChild5" presStyleCnt="0"/>
      <dgm:spPr/>
    </dgm:pt>
    <dgm:pt modelId="{872FC03C-F480-4B49-8FB2-A2F3D36D9093}" type="pres">
      <dgm:prSet presAssocID="{EA99C7EC-34BB-4185-87F0-1F5FC888C2EE}" presName="Name37" presStyleLbl="parChTrans1D4" presStyleIdx="1" presStyleCnt="14"/>
      <dgm:spPr/>
      <dgm:t>
        <a:bodyPr/>
        <a:lstStyle/>
        <a:p>
          <a:endParaRPr lang="en-CA"/>
        </a:p>
      </dgm:t>
    </dgm:pt>
    <dgm:pt modelId="{09BA6E4D-EEA0-49C8-AA86-0298AD1B0EDA}" type="pres">
      <dgm:prSet presAssocID="{9C75D281-8647-4FAB-B839-A0FF4D9C63C8}" presName="hierRoot2" presStyleCnt="0">
        <dgm:presLayoutVars>
          <dgm:hierBranch val="init"/>
        </dgm:presLayoutVars>
      </dgm:prSet>
      <dgm:spPr/>
    </dgm:pt>
    <dgm:pt modelId="{98A714D4-A6C1-48E7-985C-78FD3F68B16F}" type="pres">
      <dgm:prSet presAssocID="{9C75D281-8647-4FAB-B839-A0FF4D9C63C8}" presName="rootComposite" presStyleCnt="0"/>
      <dgm:spPr/>
    </dgm:pt>
    <dgm:pt modelId="{4BBA1345-F3E4-48D2-A94F-9A2D7139FC95}" type="pres">
      <dgm:prSet presAssocID="{9C75D281-8647-4FAB-B839-A0FF4D9C63C8}" presName="rootText" presStyleLbl="node4" presStyleIdx="1" presStyleCnt="14" custLinFactNeighborX="-1358" custLinFactNeighborY="-2983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0382A1D4-029F-4D5B-91F8-2ED3C4CC1CBE}" type="pres">
      <dgm:prSet presAssocID="{9C75D281-8647-4FAB-B839-A0FF4D9C63C8}" presName="rootConnector" presStyleLbl="node4" presStyleIdx="1" presStyleCnt="14"/>
      <dgm:spPr/>
      <dgm:t>
        <a:bodyPr/>
        <a:lstStyle/>
        <a:p>
          <a:endParaRPr lang="en-CA"/>
        </a:p>
      </dgm:t>
    </dgm:pt>
    <dgm:pt modelId="{4C1367C5-CD11-49E2-BB0E-8BEE35D19194}" type="pres">
      <dgm:prSet presAssocID="{9C75D281-8647-4FAB-B839-A0FF4D9C63C8}" presName="hierChild4" presStyleCnt="0"/>
      <dgm:spPr/>
    </dgm:pt>
    <dgm:pt modelId="{3C064EC6-AF2A-410C-9092-DF7637DE9D5E}" type="pres">
      <dgm:prSet presAssocID="{9C75D281-8647-4FAB-B839-A0FF4D9C63C8}" presName="hierChild5" presStyleCnt="0"/>
      <dgm:spPr/>
    </dgm:pt>
    <dgm:pt modelId="{260686C2-2C92-41FD-9EBD-7C79CB043464}" type="pres">
      <dgm:prSet presAssocID="{22A428CA-3D39-472E-95F5-55DFBCDD2CF1}" presName="Name37" presStyleLbl="parChTrans1D4" presStyleIdx="2" presStyleCnt="14"/>
      <dgm:spPr/>
      <dgm:t>
        <a:bodyPr/>
        <a:lstStyle/>
        <a:p>
          <a:endParaRPr lang="en-CA"/>
        </a:p>
      </dgm:t>
    </dgm:pt>
    <dgm:pt modelId="{A2F12982-8F11-4B8A-A69C-090AED4F96ED}" type="pres">
      <dgm:prSet presAssocID="{6436EAB1-027C-4768-8942-D84677341BB1}" presName="hierRoot2" presStyleCnt="0">
        <dgm:presLayoutVars>
          <dgm:hierBranch val="init"/>
        </dgm:presLayoutVars>
      </dgm:prSet>
      <dgm:spPr/>
    </dgm:pt>
    <dgm:pt modelId="{9F9E218E-BB67-4A8F-A1FB-3E74F45420F3}" type="pres">
      <dgm:prSet presAssocID="{6436EAB1-027C-4768-8942-D84677341BB1}" presName="rootComposite" presStyleCnt="0"/>
      <dgm:spPr/>
    </dgm:pt>
    <dgm:pt modelId="{FFD12DAF-D7DC-4681-BEBD-E99D800BECF3}" type="pres">
      <dgm:prSet presAssocID="{6436EAB1-027C-4768-8942-D84677341BB1}" presName="rootText" presStyleLbl="node4" presStyleIdx="2" presStyleCnt="14" custLinFactNeighborX="-1358" custLinFactNeighborY="-5967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430EB695-94C5-400A-B475-6DF0CA89BA90}" type="pres">
      <dgm:prSet presAssocID="{6436EAB1-027C-4768-8942-D84677341BB1}" presName="rootConnector" presStyleLbl="node4" presStyleIdx="2" presStyleCnt="14"/>
      <dgm:spPr/>
      <dgm:t>
        <a:bodyPr/>
        <a:lstStyle/>
        <a:p>
          <a:endParaRPr lang="en-CA"/>
        </a:p>
      </dgm:t>
    </dgm:pt>
    <dgm:pt modelId="{802CCEF9-A1B2-460F-8C7A-A63298021713}" type="pres">
      <dgm:prSet presAssocID="{6436EAB1-027C-4768-8942-D84677341BB1}" presName="hierChild4" presStyleCnt="0"/>
      <dgm:spPr/>
    </dgm:pt>
    <dgm:pt modelId="{678F91D1-057C-4AA6-A513-2DA8D0FBACDA}" type="pres">
      <dgm:prSet presAssocID="{6436EAB1-027C-4768-8942-D84677341BB1}" presName="hierChild5" presStyleCnt="0"/>
      <dgm:spPr/>
    </dgm:pt>
    <dgm:pt modelId="{6C4AA607-8305-4503-BF02-DA756A6A78DC}" type="pres">
      <dgm:prSet presAssocID="{6D089F0F-8636-4383-8B96-61706CC3FECA}" presName="Name37" presStyleLbl="parChTrans1D4" presStyleIdx="3" presStyleCnt="14"/>
      <dgm:spPr/>
      <dgm:t>
        <a:bodyPr/>
        <a:lstStyle/>
        <a:p>
          <a:endParaRPr lang="en-CA"/>
        </a:p>
      </dgm:t>
    </dgm:pt>
    <dgm:pt modelId="{CDF8E6C9-FE51-40E3-A1A4-F8E8CE121D29}" type="pres">
      <dgm:prSet presAssocID="{2354941E-9CF6-481F-8F9B-3C507F923E44}" presName="hierRoot2" presStyleCnt="0">
        <dgm:presLayoutVars>
          <dgm:hierBranch val="init"/>
        </dgm:presLayoutVars>
      </dgm:prSet>
      <dgm:spPr/>
    </dgm:pt>
    <dgm:pt modelId="{F6EEBEE0-1ABA-4890-B7DE-D202F1390CFF}" type="pres">
      <dgm:prSet presAssocID="{2354941E-9CF6-481F-8F9B-3C507F923E44}" presName="rootComposite" presStyleCnt="0"/>
      <dgm:spPr/>
    </dgm:pt>
    <dgm:pt modelId="{FEB397D5-38BD-4426-BCB7-1E27979AFA5E}" type="pres">
      <dgm:prSet presAssocID="{2354941E-9CF6-481F-8F9B-3C507F923E44}" presName="rootText" presStyleLbl="node4" presStyleIdx="3" presStyleCnt="14" custLinFactNeighborX="-1358" custLinFactNeighborY="-8288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E4F8A652-4383-472D-8B7A-5FB1E1CBAD8F}" type="pres">
      <dgm:prSet presAssocID="{2354941E-9CF6-481F-8F9B-3C507F923E44}" presName="rootConnector" presStyleLbl="node4" presStyleIdx="3" presStyleCnt="14"/>
      <dgm:spPr/>
      <dgm:t>
        <a:bodyPr/>
        <a:lstStyle/>
        <a:p>
          <a:endParaRPr lang="en-CA"/>
        </a:p>
      </dgm:t>
    </dgm:pt>
    <dgm:pt modelId="{4114E80E-C8BA-43F9-B9CC-48986FEF7AF4}" type="pres">
      <dgm:prSet presAssocID="{2354941E-9CF6-481F-8F9B-3C507F923E44}" presName="hierChild4" presStyleCnt="0"/>
      <dgm:spPr/>
    </dgm:pt>
    <dgm:pt modelId="{40B147AF-29E5-4BB4-9F4C-ABB9E02C8C2A}" type="pres">
      <dgm:prSet presAssocID="{2354941E-9CF6-481F-8F9B-3C507F923E44}" presName="hierChild5" presStyleCnt="0"/>
      <dgm:spPr/>
    </dgm:pt>
    <dgm:pt modelId="{5B8FBB63-172F-4D9D-A654-75D1555A1A63}" type="pres">
      <dgm:prSet presAssocID="{316501A8-9916-4A24-B06F-4FF42FBBFA9B}" presName="hierChild5" presStyleCnt="0"/>
      <dgm:spPr/>
    </dgm:pt>
    <dgm:pt modelId="{B4BB0B28-1A8F-48A4-AFBE-2D9928C6932E}" type="pres">
      <dgm:prSet presAssocID="{F5D52CF3-728E-47DC-9965-579E6FBA191F}" presName="Name37" presStyleLbl="parChTrans1D3" presStyleIdx="1" presStyleCnt="5"/>
      <dgm:spPr/>
      <dgm:t>
        <a:bodyPr/>
        <a:lstStyle/>
        <a:p>
          <a:endParaRPr lang="en-CA"/>
        </a:p>
      </dgm:t>
    </dgm:pt>
    <dgm:pt modelId="{ABEF029F-9D20-45F2-BFF9-CFC4C76605EA}" type="pres">
      <dgm:prSet presAssocID="{98BF80B1-1437-47B4-B7F0-3077E3E811A5}" presName="hierRoot2" presStyleCnt="0">
        <dgm:presLayoutVars>
          <dgm:hierBranch val="init"/>
        </dgm:presLayoutVars>
      </dgm:prSet>
      <dgm:spPr/>
    </dgm:pt>
    <dgm:pt modelId="{DAEE44D6-0276-4227-8C61-310B70EDBEF1}" type="pres">
      <dgm:prSet presAssocID="{98BF80B1-1437-47B4-B7F0-3077E3E811A5}" presName="rootComposite" presStyleCnt="0"/>
      <dgm:spPr/>
    </dgm:pt>
    <dgm:pt modelId="{A7841738-ED4D-4E69-822F-4EAADDAED6BD}" type="pres">
      <dgm:prSet presAssocID="{98BF80B1-1437-47B4-B7F0-3077E3E811A5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DE416C4-6EAB-4D86-BFF6-528F771E0804}" type="pres">
      <dgm:prSet presAssocID="{98BF80B1-1437-47B4-B7F0-3077E3E811A5}" presName="rootConnector" presStyleLbl="node3" presStyleIdx="1" presStyleCnt="4"/>
      <dgm:spPr/>
      <dgm:t>
        <a:bodyPr/>
        <a:lstStyle/>
        <a:p>
          <a:endParaRPr lang="en-CA"/>
        </a:p>
      </dgm:t>
    </dgm:pt>
    <dgm:pt modelId="{3DFF53B4-EC30-4886-899C-5E9E2342BBB5}" type="pres">
      <dgm:prSet presAssocID="{98BF80B1-1437-47B4-B7F0-3077E3E811A5}" presName="hierChild4" presStyleCnt="0"/>
      <dgm:spPr/>
    </dgm:pt>
    <dgm:pt modelId="{8800C8D8-AE59-410A-A07C-CD30EB1EBF28}" type="pres">
      <dgm:prSet presAssocID="{332302F3-684D-447D-8A2D-3644E803C35F}" presName="Name37" presStyleLbl="parChTrans1D4" presStyleIdx="4" presStyleCnt="14"/>
      <dgm:spPr/>
      <dgm:t>
        <a:bodyPr/>
        <a:lstStyle/>
        <a:p>
          <a:endParaRPr lang="en-CA"/>
        </a:p>
      </dgm:t>
    </dgm:pt>
    <dgm:pt modelId="{53024FCB-11CD-460E-B3E3-52788C5F691C}" type="pres">
      <dgm:prSet presAssocID="{C4811F44-770D-4481-8B20-D0458D66ED3E}" presName="hierRoot2" presStyleCnt="0">
        <dgm:presLayoutVars>
          <dgm:hierBranch val="init"/>
        </dgm:presLayoutVars>
      </dgm:prSet>
      <dgm:spPr/>
    </dgm:pt>
    <dgm:pt modelId="{13585D62-C7B5-4E1D-AFA7-C2C4867FF0B4}" type="pres">
      <dgm:prSet presAssocID="{C4811F44-770D-4481-8B20-D0458D66ED3E}" presName="rootComposite" presStyleCnt="0"/>
      <dgm:spPr/>
    </dgm:pt>
    <dgm:pt modelId="{07ED1CBD-A2E4-487B-A6E7-553C0E0E5D47}" type="pres">
      <dgm:prSet presAssocID="{C4811F44-770D-4481-8B20-D0458D66ED3E}" presName="rootText" presStyleLbl="node4" presStyleIdx="4" presStyleCnt="14" custLinFactNeighborX="-223" custLinFactNeighborY="-2829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034008AC-5E99-41DC-BAD1-2E9E4208760B}" type="pres">
      <dgm:prSet presAssocID="{C4811F44-770D-4481-8B20-D0458D66ED3E}" presName="rootConnector" presStyleLbl="node4" presStyleIdx="4" presStyleCnt="14"/>
      <dgm:spPr/>
      <dgm:t>
        <a:bodyPr/>
        <a:lstStyle/>
        <a:p>
          <a:endParaRPr lang="en-CA"/>
        </a:p>
      </dgm:t>
    </dgm:pt>
    <dgm:pt modelId="{3C537885-3574-4559-B2B4-6DF812F9DA68}" type="pres">
      <dgm:prSet presAssocID="{C4811F44-770D-4481-8B20-D0458D66ED3E}" presName="hierChild4" presStyleCnt="0"/>
      <dgm:spPr/>
    </dgm:pt>
    <dgm:pt modelId="{CE151137-4F63-4CBD-A492-FDC23C84D841}" type="pres">
      <dgm:prSet presAssocID="{C4811F44-770D-4481-8B20-D0458D66ED3E}" presName="hierChild5" presStyleCnt="0"/>
      <dgm:spPr/>
    </dgm:pt>
    <dgm:pt modelId="{88A88EDD-2D35-429E-BFF1-C39CAAB1BE93}" type="pres">
      <dgm:prSet presAssocID="{3D7CD2BB-2C73-40F7-8A3F-78070D69A768}" presName="Name37" presStyleLbl="parChTrans1D4" presStyleIdx="5" presStyleCnt="14"/>
      <dgm:spPr/>
      <dgm:t>
        <a:bodyPr/>
        <a:lstStyle/>
        <a:p>
          <a:endParaRPr lang="en-CA"/>
        </a:p>
      </dgm:t>
    </dgm:pt>
    <dgm:pt modelId="{7BF628CD-C94C-4B17-8FD3-96538615C59B}" type="pres">
      <dgm:prSet presAssocID="{5E637F61-35B3-40B6-AEC9-5186E2B202CD}" presName="hierRoot2" presStyleCnt="0">
        <dgm:presLayoutVars>
          <dgm:hierBranch val="init"/>
        </dgm:presLayoutVars>
      </dgm:prSet>
      <dgm:spPr/>
    </dgm:pt>
    <dgm:pt modelId="{149D16F1-ED42-46C3-A970-68A90EC24D94}" type="pres">
      <dgm:prSet presAssocID="{5E637F61-35B3-40B6-AEC9-5186E2B202CD}" presName="rootComposite" presStyleCnt="0"/>
      <dgm:spPr/>
    </dgm:pt>
    <dgm:pt modelId="{ED75672C-FC38-41B1-B4B0-BEC966ADA0E4}" type="pres">
      <dgm:prSet presAssocID="{5E637F61-35B3-40B6-AEC9-5186E2B202CD}" presName="rootText" presStyleLbl="node4" presStyleIdx="5" presStyleCnt="14" custLinFactNeighborX="289" custLinFactNeighborY="-5659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AB416373-AD5F-4B26-A57E-85996B23D8D4}" type="pres">
      <dgm:prSet presAssocID="{5E637F61-35B3-40B6-AEC9-5186E2B202CD}" presName="rootConnector" presStyleLbl="node4" presStyleIdx="5" presStyleCnt="14"/>
      <dgm:spPr/>
      <dgm:t>
        <a:bodyPr/>
        <a:lstStyle/>
        <a:p>
          <a:endParaRPr lang="en-CA"/>
        </a:p>
      </dgm:t>
    </dgm:pt>
    <dgm:pt modelId="{5A95577F-C90D-4DF1-AF13-2B3A9A3FB791}" type="pres">
      <dgm:prSet presAssocID="{5E637F61-35B3-40B6-AEC9-5186E2B202CD}" presName="hierChild4" presStyleCnt="0"/>
      <dgm:spPr/>
    </dgm:pt>
    <dgm:pt modelId="{468B582A-F498-4CC9-99E1-D34AA439998B}" type="pres">
      <dgm:prSet presAssocID="{5E637F61-35B3-40B6-AEC9-5186E2B202CD}" presName="hierChild5" presStyleCnt="0"/>
      <dgm:spPr/>
    </dgm:pt>
    <dgm:pt modelId="{5A76476A-1704-422A-BD05-9085AF443E46}" type="pres">
      <dgm:prSet presAssocID="{B1B75286-154B-4671-8CAC-A4777ED27378}" presName="Name37" presStyleLbl="parChTrans1D4" presStyleIdx="6" presStyleCnt="14"/>
      <dgm:spPr/>
      <dgm:t>
        <a:bodyPr/>
        <a:lstStyle/>
        <a:p>
          <a:endParaRPr lang="en-CA"/>
        </a:p>
      </dgm:t>
    </dgm:pt>
    <dgm:pt modelId="{C41C6411-BE0C-4246-ABE6-3EE7E99DDF39}" type="pres">
      <dgm:prSet presAssocID="{D693A80A-2BD3-4832-8A3A-08174821662F}" presName="hierRoot2" presStyleCnt="0">
        <dgm:presLayoutVars>
          <dgm:hierBranch val="init"/>
        </dgm:presLayoutVars>
      </dgm:prSet>
      <dgm:spPr/>
    </dgm:pt>
    <dgm:pt modelId="{556923F5-F95C-47DE-B5DD-9E3B377A3192}" type="pres">
      <dgm:prSet presAssocID="{D693A80A-2BD3-4832-8A3A-08174821662F}" presName="rootComposite" presStyleCnt="0"/>
      <dgm:spPr/>
    </dgm:pt>
    <dgm:pt modelId="{31C27946-531A-4D41-B09B-2610EA923BA8}" type="pres">
      <dgm:prSet presAssocID="{D693A80A-2BD3-4832-8A3A-08174821662F}" presName="rootText" presStyleLbl="node4" presStyleIdx="6" presStyleCnt="14" custLinFactNeighborX="289" custLinFactNeighborY="3591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2953A5C-0207-416E-A7BD-4810F7893BD0}" type="pres">
      <dgm:prSet presAssocID="{D693A80A-2BD3-4832-8A3A-08174821662F}" presName="rootConnector" presStyleLbl="node4" presStyleIdx="6" presStyleCnt="14"/>
      <dgm:spPr/>
      <dgm:t>
        <a:bodyPr/>
        <a:lstStyle/>
        <a:p>
          <a:endParaRPr lang="en-CA"/>
        </a:p>
      </dgm:t>
    </dgm:pt>
    <dgm:pt modelId="{EF802CDB-1C7A-4A50-BF03-44D83AAD5394}" type="pres">
      <dgm:prSet presAssocID="{D693A80A-2BD3-4832-8A3A-08174821662F}" presName="hierChild4" presStyleCnt="0"/>
      <dgm:spPr/>
    </dgm:pt>
    <dgm:pt modelId="{1685F323-3F7E-49DA-8215-7C71C78E6DDF}" type="pres">
      <dgm:prSet presAssocID="{D693A80A-2BD3-4832-8A3A-08174821662F}" presName="hierChild5" presStyleCnt="0"/>
      <dgm:spPr/>
    </dgm:pt>
    <dgm:pt modelId="{E0894766-059A-4156-B3E0-A84CEAE8DD73}" type="pres">
      <dgm:prSet presAssocID="{3A27F6D8-F014-46BE-AE61-E1CE44C71C4F}" presName="Name37" presStyleLbl="parChTrans1D4" presStyleIdx="7" presStyleCnt="14"/>
      <dgm:spPr/>
      <dgm:t>
        <a:bodyPr/>
        <a:lstStyle/>
        <a:p>
          <a:endParaRPr lang="en-CA"/>
        </a:p>
      </dgm:t>
    </dgm:pt>
    <dgm:pt modelId="{FBC2D541-FBC4-45F9-8DC1-7D9A57CAE3A5}" type="pres">
      <dgm:prSet presAssocID="{52476ED3-3E7B-45EB-9630-2560672B8320}" presName="hierRoot2" presStyleCnt="0">
        <dgm:presLayoutVars>
          <dgm:hierBranch val="init"/>
        </dgm:presLayoutVars>
      </dgm:prSet>
      <dgm:spPr/>
    </dgm:pt>
    <dgm:pt modelId="{6C3E7434-7805-456C-8D28-89E186A92FFA}" type="pres">
      <dgm:prSet presAssocID="{52476ED3-3E7B-45EB-9630-2560672B8320}" presName="rootComposite" presStyleCnt="0"/>
      <dgm:spPr/>
    </dgm:pt>
    <dgm:pt modelId="{1AF1EDFA-5AF1-4794-A40B-A3C0A95AFCAF}" type="pres">
      <dgm:prSet presAssocID="{52476ED3-3E7B-45EB-9630-2560672B8320}" presName="rootText" presStyleLbl="node4" presStyleIdx="7" presStyleCnt="14" custLinFactY="161263" custLinFactNeighborX="1581" custLinFactNeighborY="200000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EB96CB92-1610-4308-BE84-7752CD03B03B}" type="pres">
      <dgm:prSet presAssocID="{52476ED3-3E7B-45EB-9630-2560672B8320}" presName="rootConnector" presStyleLbl="node4" presStyleIdx="7" presStyleCnt="14"/>
      <dgm:spPr/>
      <dgm:t>
        <a:bodyPr/>
        <a:lstStyle/>
        <a:p>
          <a:endParaRPr lang="en-CA"/>
        </a:p>
      </dgm:t>
    </dgm:pt>
    <dgm:pt modelId="{F811E96B-AE23-4C2B-B758-D555AAC986E9}" type="pres">
      <dgm:prSet presAssocID="{52476ED3-3E7B-45EB-9630-2560672B8320}" presName="hierChild4" presStyleCnt="0"/>
      <dgm:spPr/>
    </dgm:pt>
    <dgm:pt modelId="{A535D970-0098-4D49-8715-A507BF3B7208}" type="pres">
      <dgm:prSet presAssocID="{52476ED3-3E7B-45EB-9630-2560672B8320}" presName="hierChild5" presStyleCnt="0"/>
      <dgm:spPr/>
    </dgm:pt>
    <dgm:pt modelId="{0C56AB2F-7F6C-46EB-98F4-7488942698A4}" type="pres">
      <dgm:prSet presAssocID="{7AB09B06-1644-4082-BF17-20667DE477FA}" presName="Name37" presStyleLbl="parChTrans1D4" presStyleIdx="8" presStyleCnt="14"/>
      <dgm:spPr/>
      <dgm:t>
        <a:bodyPr/>
        <a:lstStyle/>
        <a:p>
          <a:endParaRPr lang="en-US"/>
        </a:p>
      </dgm:t>
    </dgm:pt>
    <dgm:pt modelId="{55D59149-8939-4EC3-AE07-F8D7D16C8C9E}" type="pres">
      <dgm:prSet presAssocID="{7316521B-904E-4E15-8B9B-4A12F29359BD}" presName="hierRoot2" presStyleCnt="0">
        <dgm:presLayoutVars>
          <dgm:hierBranch val="init"/>
        </dgm:presLayoutVars>
      </dgm:prSet>
      <dgm:spPr/>
    </dgm:pt>
    <dgm:pt modelId="{8017C90E-31BA-49E6-B5E3-493585A68453}" type="pres">
      <dgm:prSet presAssocID="{7316521B-904E-4E15-8B9B-4A12F29359BD}" presName="rootComposite" presStyleCnt="0"/>
      <dgm:spPr/>
    </dgm:pt>
    <dgm:pt modelId="{4A2727B9-BC67-4455-B56D-F68E8BCCE8F4}" type="pres">
      <dgm:prSet presAssocID="{7316521B-904E-4E15-8B9B-4A12F29359BD}" presName="rootText" presStyleLbl="node4" presStyleIdx="8" presStyleCnt="14" custLinFactY="-168894" custLinFactNeighborX="289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30B205-75FE-4782-AFD6-1BBFAD2134B5}" type="pres">
      <dgm:prSet presAssocID="{7316521B-904E-4E15-8B9B-4A12F29359BD}" presName="rootConnector" presStyleLbl="node4" presStyleIdx="8" presStyleCnt="14"/>
      <dgm:spPr/>
      <dgm:t>
        <a:bodyPr/>
        <a:lstStyle/>
        <a:p>
          <a:endParaRPr lang="en-US"/>
        </a:p>
      </dgm:t>
    </dgm:pt>
    <dgm:pt modelId="{9D30908B-2AA8-435F-B893-5FD3520CAAAC}" type="pres">
      <dgm:prSet presAssocID="{7316521B-904E-4E15-8B9B-4A12F29359BD}" presName="hierChild4" presStyleCnt="0"/>
      <dgm:spPr/>
    </dgm:pt>
    <dgm:pt modelId="{61451A27-33C4-4942-82CA-4DD61FA14214}" type="pres">
      <dgm:prSet presAssocID="{7316521B-904E-4E15-8B9B-4A12F29359BD}" presName="hierChild5" presStyleCnt="0"/>
      <dgm:spPr/>
    </dgm:pt>
    <dgm:pt modelId="{81E254FC-9561-4343-8AA0-EBD974089C16}" type="pres">
      <dgm:prSet presAssocID="{5A17F0A8-5126-4B1C-B98E-9C787F90921C}" presName="Name37" presStyleLbl="parChTrans1D4" presStyleIdx="9" presStyleCnt="14"/>
      <dgm:spPr/>
      <dgm:t>
        <a:bodyPr/>
        <a:lstStyle/>
        <a:p>
          <a:endParaRPr lang="en-US"/>
        </a:p>
      </dgm:t>
    </dgm:pt>
    <dgm:pt modelId="{309D1F73-F1D2-4711-9471-BE9C5B841768}" type="pres">
      <dgm:prSet presAssocID="{A2B4C850-CF66-44CB-BE7E-AEF3DA5431C8}" presName="hierRoot2" presStyleCnt="0">
        <dgm:presLayoutVars>
          <dgm:hierBranch val="init"/>
        </dgm:presLayoutVars>
      </dgm:prSet>
      <dgm:spPr/>
    </dgm:pt>
    <dgm:pt modelId="{15818480-74EE-4498-AFF1-DFED8385FA0D}" type="pres">
      <dgm:prSet presAssocID="{A2B4C850-CF66-44CB-BE7E-AEF3DA5431C8}" presName="rootComposite" presStyleCnt="0"/>
      <dgm:spPr/>
    </dgm:pt>
    <dgm:pt modelId="{23F23813-4FFF-4046-BF61-C27C03FC6531}" type="pres">
      <dgm:prSet presAssocID="{A2B4C850-CF66-44CB-BE7E-AEF3DA5431C8}" presName="rootText" presStyleLbl="node4" presStyleIdx="9" presStyleCnt="14" custLinFactY="-100000" custLinFactNeighborX="1069" custLinFactNeighborY="-1709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FB5396-B867-4DCC-AE43-CB1E079437FA}" type="pres">
      <dgm:prSet presAssocID="{A2B4C850-CF66-44CB-BE7E-AEF3DA5431C8}" presName="rootConnector" presStyleLbl="node4" presStyleIdx="9" presStyleCnt="14"/>
      <dgm:spPr/>
      <dgm:t>
        <a:bodyPr/>
        <a:lstStyle/>
        <a:p>
          <a:endParaRPr lang="en-US"/>
        </a:p>
      </dgm:t>
    </dgm:pt>
    <dgm:pt modelId="{DCAAF374-D794-405C-B42E-15018DC74B5E}" type="pres">
      <dgm:prSet presAssocID="{A2B4C850-CF66-44CB-BE7E-AEF3DA5431C8}" presName="hierChild4" presStyleCnt="0"/>
      <dgm:spPr/>
    </dgm:pt>
    <dgm:pt modelId="{3BA0902A-DA8C-4999-BBAC-8F68FDF7422D}" type="pres">
      <dgm:prSet presAssocID="{A2B4C850-CF66-44CB-BE7E-AEF3DA5431C8}" presName="hierChild5" presStyleCnt="0"/>
      <dgm:spPr/>
    </dgm:pt>
    <dgm:pt modelId="{82827A7A-9EDF-4C0A-9824-C86F990131ED}" type="pres">
      <dgm:prSet presAssocID="{E6F456EC-5015-4DFF-A6AC-6DBD30F41E1A}" presName="Name37" presStyleLbl="parChTrans1D4" presStyleIdx="10" presStyleCnt="14"/>
      <dgm:spPr/>
      <dgm:t>
        <a:bodyPr/>
        <a:lstStyle/>
        <a:p>
          <a:endParaRPr lang="en-US"/>
        </a:p>
      </dgm:t>
    </dgm:pt>
    <dgm:pt modelId="{CA0A60E1-9857-441D-A13B-1B93EB87FED8}" type="pres">
      <dgm:prSet presAssocID="{1A90A238-53FE-402A-9173-F88D80C97176}" presName="hierRoot2" presStyleCnt="0">
        <dgm:presLayoutVars>
          <dgm:hierBranch val="init"/>
        </dgm:presLayoutVars>
      </dgm:prSet>
      <dgm:spPr/>
    </dgm:pt>
    <dgm:pt modelId="{501E6DEE-1D51-4AEF-A57C-DDF0C9B14868}" type="pres">
      <dgm:prSet presAssocID="{1A90A238-53FE-402A-9173-F88D80C97176}" presName="rootComposite" presStyleCnt="0"/>
      <dgm:spPr/>
    </dgm:pt>
    <dgm:pt modelId="{DE6BD18B-9212-48A2-9ED1-BC4D14384030}" type="pres">
      <dgm:prSet presAssocID="{1A90A238-53FE-402A-9173-F88D80C97176}" presName="rootText" presStyleLbl="node4" presStyleIdx="10" presStyleCnt="14" custLinFactY="-100000" custLinFactNeighborX="1069" custLinFactNeighborY="-1921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D81364-DD05-4DF9-BA8A-702CFE768306}" type="pres">
      <dgm:prSet presAssocID="{1A90A238-53FE-402A-9173-F88D80C97176}" presName="rootConnector" presStyleLbl="node4" presStyleIdx="10" presStyleCnt="14"/>
      <dgm:spPr/>
      <dgm:t>
        <a:bodyPr/>
        <a:lstStyle/>
        <a:p>
          <a:endParaRPr lang="en-US"/>
        </a:p>
      </dgm:t>
    </dgm:pt>
    <dgm:pt modelId="{647CF50F-2EED-4055-A6F4-41A90D6C01D8}" type="pres">
      <dgm:prSet presAssocID="{1A90A238-53FE-402A-9173-F88D80C97176}" presName="hierChild4" presStyleCnt="0"/>
      <dgm:spPr/>
    </dgm:pt>
    <dgm:pt modelId="{CF2D6879-E9AE-410D-980F-F46AB7ADB078}" type="pres">
      <dgm:prSet presAssocID="{1A90A238-53FE-402A-9173-F88D80C97176}" presName="hierChild5" presStyleCnt="0"/>
      <dgm:spPr/>
    </dgm:pt>
    <dgm:pt modelId="{7BA68116-88C4-4065-BF30-4DC30CB895FE}" type="pres">
      <dgm:prSet presAssocID="{98BF80B1-1437-47B4-B7F0-3077E3E811A5}" presName="hierChild5" presStyleCnt="0"/>
      <dgm:spPr/>
    </dgm:pt>
    <dgm:pt modelId="{C15B4F8C-AFAC-4AE5-8326-4F72143798D6}" type="pres">
      <dgm:prSet presAssocID="{81E94FAD-CF0C-43C2-886D-FCD239520E1B}" presName="Name37" presStyleLbl="parChTrans1D3" presStyleIdx="2" presStyleCnt="5"/>
      <dgm:spPr/>
      <dgm:t>
        <a:bodyPr/>
        <a:lstStyle/>
        <a:p>
          <a:endParaRPr lang="en-US"/>
        </a:p>
      </dgm:t>
    </dgm:pt>
    <dgm:pt modelId="{038DBABC-C38D-4DB0-BC94-20745D576DD3}" type="pres">
      <dgm:prSet presAssocID="{F8381912-6FA3-41D7-8EF2-529AE9708C3E}" presName="hierRoot2" presStyleCnt="0">
        <dgm:presLayoutVars>
          <dgm:hierBranch val="init"/>
        </dgm:presLayoutVars>
      </dgm:prSet>
      <dgm:spPr/>
    </dgm:pt>
    <dgm:pt modelId="{77C9669B-279D-4555-9C9B-2C1EE6BB5C8C}" type="pres">
      <dgm:prSet presAssocID="{F8381912-6FA3-41D7-8EF2-529AE9708C3E}" presName="rootComposite" presStyleCnt="0"/>
      <dgm:spPr/>
    </dgm:pt>
    <dgm:pt modelId="{4D6888F3-396C-4EBA-AC22-1C352D7B44AA}" type="pres">
      <dgm:prSet presAssocID="{F8381912-6FA3-41D7-8EF2-529AE9708C3E}" presName="rootText" presStyleLbl="node3" presStyleIdx="2" presStyleCnt="4" custLinFactNeighborX="26808" custLinFactNeighborY="55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B80355-CC63-4474-8B7C-1B162E6D2E96}" type="pres">
      <dgm:prSet presAssocID="{F8381912-6FA3-41D7-8EF2-529AE9708C3E}" presName="rootConnector" presStyleLbl="node3" presStyleIdx="2" presStyleCnt="4"/>
      <dgm:spPr/>
      <dgm:t>
        <a:bodyPr/>
        <a:lstStyle/>
        <a:p>
          <a:endParaRPr lang="en-US"/>
        </a:p>
      </dgm:t>
    </dgm:pt>
    <dgm:pt modelId="{042DA498-DE16-4496-B892-56800F2B82C7}" type="pres">
      <dgm:prSet presAssocID="{F8381912-6FA3-41D7-8EF2-529AE9708C3E}" presName="hierChild4" presStyleCnt="0"/>
      <dgm:spPr/>
    </dgm:pt>
    <dgm:pt modelId="{41B23FA7-0A0E-4FC8-BECB-B6E7D6F669AB}" type="pres">
      <dgm:prSet presAssocID="{241F5983-EE57-4ADC-96B2-37444FE16CF0}" presName="Name37" presStyleLbl="parChTrans1D4" presStyleIdx="11" presStyleCnt="14"/>
      <dgm:spPr/>
      <dgm:t>
        <a:bodyPr/>
        <a:lstStyle/>
        <a:p>
          <a:endParaRPr lang="en-CA"/>
        </a:p>
      </dgm:t>
    </dgm:pt>
    <dgm:pt modelId="{BF714069-B609-4214-B319-4FC49380B463}" type="pres">
      <dgm:prSet presAssocID="{8C5F257F-2D4F-4A38-8F79-A5EC1BDD6310}" presName="hierRoot2" presStyleCnt="0">
        <dgm:presLayoutVars>
          <dgm:hierBranch val="init"/>
        </dgm:presLayoutVars>
      </dgm:prSet>
      <dgm:spPr/>
    </dgm:pt>
    <dgm:pt modelId="{3FB4A786-38C1-406D-866B-4D8359A0D384}" type="pres">
      <dgm:prSet presAssocID="{8C5F257F-2D4F-4A38-8F79-A5EC1BDD6310}" presName="rootComposite" presStyleCnt="0"/>
      <dgm:spPr/>
    </dgm:pt>
    <dgm:pt modelId="{D302E7A8-0093-4225-9C0B-A317693FF78A}" type="pres">
      <dgm:prSet presAssocID="{8C5F257F-2D4F-4A38-8F79-A5EC1BDD6310}" presName="rootText" presStyleLbl="node4" presStyleIdx="11" presStyleCnt="14" custLinFactNeighborX="23127" custLinFactNeighborY="12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620D53A-3CF9-442B-845A-C53640CFA2D9}" type="pres">
      <dgm:prSet presAssocID="{8C5F257F-2D4F-4A38-8F79-A5EC1BDD6310}" presName="rootConnector" presStyleLbl="node4" presStyleIdx="11" presStyleCnt="14"/>
      <dgm:spPr/>
      <dgm:t>
        <a:bodyPr/>
        <a:lstStyle/>
        <a:p>
          <a:endParaRPr lang="en-CA"/>
        </a:p>
      </dgm:t>
    </dgm:pt>
    <dgm:pt modelId="{8D313CE2-E262-4084-9F25-B30BB2EDB0A5}" type="pres">
      <dgm:prSet presAssocID="{8C5F257F-2D4F-4A38-8F79-A5EC1BDD6310}" presName="hierChild4" presStyleCnt="0"/>
      <dgm:spPr/>
    </dgm:pt>
    <dgm:pt modelId="{45ABC4A0-AB65-41B9-910D-1FEDDF31B710}" type="pres">
      <dgm:prSet presAssocID="{8C5F257F-2D4F-4A38-8F79-A5EC1BDD6310}" presName="hierChild5" presStyleCnt="0"/>
      <dgm:spPr/>
    </dgm:pt>
    <dgm:pt modelId="{9394264A-1F0D-4BAD-98D0-E8C991B89AEB}" type="pres">
      <dgm:prSet presAssocID="{DBD27BF6-E9ED-4FF1-B7EB-A4E9AB0A430F}" presName="Name37" presStyleLbl="parChTrans1D4" presStyleIdx="12" presStyleCnt="14"/>
      <dgm:spPr/>
      <dgm:t>
        <a:bodyPr/>
        <a:lstStyle/>
        <a:p>
          <a:endParaRPr lang="en-CA"/>
        </a:p>
      </dgm:t>
    </dgm:pt>
    <dgm:pt modelId="{36199C35-A654-43C3-9768-BD67E9E66854}" type="pres">
      <dgm:prSet presAssocID="{0619D979-0D01-458D-A682-67D83CF7DEE8}" presName="hierRoot2" presStyleCnt="0">
        <dgm:presLayoutVars>
          <dgm:hierBranch val="init"/>
        </dgm:presLayoutVars>
      </dgm:prSet>
      <dgm:spPr/>
    </dgm:pt>
    <dgm:pt modelId="{38B83462-D213-4E40-89F1-49CE58804A46}" type="pres">
      <dgm:prSet presAssocID="{0619D979-0D01-458D-A682-67D83CF7DEE8}" presName="rootComposite" presStyleCnt="0"/>
      <dgm:spPr/>
    </dgm:pt>
    <dgm:pt modelId="{50A6AF18-5AD4-4427-B694-68C27106A750}" type="pres">
      <dgm:prSet presAssocID="{0619D979-0D01-458D-A682-67D83CF7DEE8}" presName="rootText" presStyleLbl="node4" presStyleIdx="12" presStyleCnt="14" custLinFactNeighborX="22706" custLinFactNeighborY="-22729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8F3CEB39-4421-4556-A664-2177A056298B}" type="pres">
      <dgm:prSet presAssocID="{0619D979-0D01-458D-A682-67D83CF7DEE8}" presName="rootConnector" presStyleLbl="node4" presStyleIdx="12" presStyleCnt="14"/>
      <dgm:spPr/>
      <dgm:t>
        <a:bodyPr/>
        <a:lstStyle/>
        <a:p>
          <a:endParaRPr lang="en-CA"/>
        </a:p>
      </dgm:t>
    </dgm:pt>
    <dgm:pt modelId="{008EF617-F880-4602-9730-0F140AA6AF90}" type="pres">
      <dgm:prSet presAssocID="{0619D979-0D01-458D-A682-67D83CF7DEE8}" presName="hierChild4" presStyleCnt="0"/>
      <dgm:spPr/>
    </dgm:pt>
    <dgm:pt modelId="{37910629-52CB-4043-A711-511C8BF50D11}" type="pres">
      <dgm:prSet presAssocID="{0619D979-0D01-458D-A682-67D83CF7DEE8}" presName="hierChild5" presStyleCnt="0"/>
      <dgm:spPr/>
    </dgm:pt>
    <dgm:pt modelId="{1802D9CB-F3CF-4269-B627-9FF694799A3A}" type="pres">
      <dgm:prSet presAssocID="{54C2BBA7-E387-45EA-B52F-30BEE25CEECE}" presName="Name37" presStyleLbl="parChTrans1D4" presStyleIdx="13" presStyleCnt="14"/>
      <dgm:spPr/>
      <dgm:t>
        <a:bodyPr/>
        <a:lstStyle/>
        <a:p>
          <a:endParaRPr lang="en-CA"/>
        </a:p>
      </dgm:t>
    </dgm:pt>
    <dgm:pt modelId="{EC0F1D6F-ADDA-4A77-B301-963BA2A6A8DC}" type="pres">
      <dgm:prSet presAssocID="{22D93AC1-82A3-4D65-80DE-BDF54EE875A9}" presName="hierRoot2" presStyleCnt="0">
        <dgm:presLayoutVars>
          <dgm:hierBranch val="init"/>
        </dgm:presLayoutVars>
      </dgm:prSet>
      <dgm:spPr/>
    </dgm:pt>
    <dgm:pt modelId="{8CFC88AF-E408-49C9-95B7-78988E94DD4B}" type="pres">
      <dgm:prSet presAssocID="{22D93AC1-82A3-4D65-80DE-BDF54EE875A9}" presName="rootComposite" presStyleCnt="0"/>
      <dgm:spPr/>
    </dgm:pt>
    <dgm:pt modelId="{450E3560-3FF1-4E02-BD78-8C0178FB2B82}" type="pres">
      <dgm:prSet presAssocID="{22D93AC1-82A3-4D65-80DE-BDF54EE875A9}" presName="rootText" presStyleLbl="node4" presStyleIdx="13" presStyleCnt="14" custLinFactNeighborX="22706" custLinFactNeighborY="-4392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78AD0F5-60D7-49B9-9E43-F41C1C2412DB}" type="pres">
      <dgm:prSet presAssocID="{22D93AC1-82A3-4D65-80DE-BDF54EE875A9}" presName="rootConnector" presStyleLbl="node4" presStyleIdx="13" presStyleCnt="14"/>
      <dgm:spPr/>
      <dgm:t>
        <a:bodyPr/>
        <a:lstStyle/>
        <a:p>
          <a:endParaRPr lang="en-CA"/>
        </a:p>
      </dgm:t>
    </dgm:pt>
    <dgm:pt modelId="{08814CE3-236A-46FF-952F-63DC3758BB9F}" type="pres">
      <dgm:prSet presAssocID="{22D93AC1-82A3-4D65-80DE-BDF54EE875A9}" presName="hierChild4" presStyleCnt="0"/>
      <dgm:spPr/>
    </dgm:pt>
    <dgm:pt modelId="{0024DD9A-E899-4C37-9C28-DAC7D32B75DF}" type="pres">
      <dgm:prSet presAssocID="{22D93AC1-82A3-4D65-80DE-BDF54EE875A9}" presName="hierChild5" presStyleCnt="0"/>
      <dgm:spPr/>
    </dgm:pt>
    <dgm:pt modelId="{1A28D931-A2B0-4139-B971-C2EDD38BC3F1}" type="pres">
      <dgm:prSet presAssocID="{F8381912-6FA3-41D7-8EF2-529AE9708C3E}" presName="hierChild5" presStyleCnt="0"/>
      <dgm:spPr/>
    </dgm:pt>
    <dgm:pt modelId="{D9F5C4CB-19FD-4994-8829-084DEDB7A617}" type="pres">
      <dgm:prSet presAssocID="{EB64BBC5-41FA-46E1-BD97-62C29862BDF8}" presName="Name37" presStyleLbl="parChTrans1D3" presStyleIdx="3" presStyleCnt="5"/>
      <dgm:spPr/>
      <dgm:t>
        <a:bodyPr/>
        <a:lstStyle/>
        <a:p>
          <a:endParaRPr lang="en-CA"/>
        </a:p>
      </dgm:t>
    </dgm:pt>
    <dgm:pt modelId="{91B849C4-2AA5-4AEB-A836-977E331093B7}" type="pres">
      <dgm:prSet presAssocID="{FE9E0B7E-A5A4-4330-8843-82ACB3C3E6B5}" presName="hierRoot2" presStyleCnt="0">
        <dgm:presLayoutVars>
          <dgm:hierBranch val="init"/>
        </dgm:presLayoutVars>
      </dgm:prSet>
      <dgm:spPr/>
    </dgm:pt>
    <dgm:pt modelId="{8866B572-1248-4CA5-8F7D-C362C791A860}" type="pres">
      <dgm:prSet presAssocID="{FE9E0B7E-A5A4-4330-8843-82ACB3C3E6B5}" presName="rootComposite" presStyleCnt="0"/>
      <dgm:spPr/>
    </dgm:pt>
    <dgm:pt modelId="{1BFD4401-E6E4-4B05-92F0-857BD0F27D8D}" type="pres">
      <dgm:prSet presAssocID="{FE9E0B7E-A5A4-4330-8843-82ACB3C3E6B5}" presName="rootText" presStyleLbl="node3" presStyleIdx="3" presStyleCnt="4" custLinFactNeighborX="33721" custLinFactNeighborY="4748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5B371FA-D05F-481F-BEB5-0ED10D0BE41E}" type="pres">
      <dgm:prSet presAssocID="{FE9E0B7E-A5A4-4330-8843-82ACB3C3E6B5}" presName="rootConnector" presStyleLbl="node3" presStyleIdx="3" presStyleCnt="4"/>
      <dgm:spPr/>
      <dgm:t>
        <a:bodyPr/>
        <a:lstStyle/>
        <a:p>
          <a:endParaRPr lang="en-CA"/>
        </a:p>
      </dgm:t>
    </dgm:pt>
    <dgm:pt modelId="{6607C8F7-D250-4183-A917-34D81BB174A5}" type="pres">
      <dgm:prSet presAssocID="{FE9E0B7E-A5A4-4330-8843-82ACB3C3E6B5}" presName="hierChild4" presStyleCnt="0"/>
      <dgm:spPr/>
    </dgm:pt>
    <dgm:pt modelId="{928E5B57-E9BC-44CD-9387-14EDE5FCB6BA}" type="pres">
      <dgm:prSet presAssocID="{FE9E0B7E-A5A4-4330-8843-82ACB3C3E6B5}" presName="hierChild5" presStyleCnt="0"/>
      <dgm:spPr/>
    </dgm:pt>
    <dgm:pt modelId="{F74D696C-F4EF-483B-BBEB-BE7E7B01AE88}" type="pres">
      <dgm:prSet presAssocID="{B74754E3-E605-4483-B3B7-F4BAC9DB6ACD}" presName="hierChild5" presStyleCnt="0"/>
      <dgm:spPr/>
    </dgm:pt>
    <dgm:pt modelId="{1DEBC4D9-709D-4801-B785-28EF00A0482D}" type="pres">
      <dgm:prSet presAssocID="{89C6545C-7A21-4240-BAEF-1ED29E16A921}" presName="Name111" presStyleLbl="parChTrans1D3" presStyleIdx="4" presStyleCnt="5"/>
      <dgm:spPr/>
      <dgm:t>
        <a:bodyPr/>
        <a:lstStyle/>
        <a:p>
          <a:endParaRPr lang="en-CA"/>
        </a:p>
      </dgm:t>
    </dgm:pt>
    <dgm:pt modelId="{94BABA84-C2A8-4B8C-A598-22C19ED0E1AC}" type="pres">
      <dgm:prSet presAssocID="{525CDCA4-BA74-4EB5-B725-6E9228650FC5}" presName="hierRoot3" presStyleCnt="0">
        <dgm:presLayoutVars>
          <dgm:hierBranch val="init"/>
        </dgm:presLayoutVars>
      </dgm:prSet>
      <dgm:spPr/>
    </dgm:pt>
    <dgm:pt modelId="{5655B9A0-825B-494B-9A53-CF722EBAE8E8}" type="pres">
      <dgm:prSet presAssocID="{525CDCA4-BA74-4EB5-B725-6E9228650FC5}" presName="rootComposite3" presStyleCnt="0"/>
      <dgm:spPr/>
    </dgm:pt>
    <dgm:pt modelId="{94ADB0CC-3930-4B66-87CD-38FC1AF81471}" type="pres">
      <dgm:prSet presAssocID="{525CDCA4-BA74-4EB5-B725-6E9228650FC5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3D1C23A5-2D3F-4FF8-A05E-B4E3F022D172}" type="pres">
      <dgm:prSet presAssocID="{525CDCA4-BA74-4EB5-B725-6E9228650FC5}" presName="rootConnector3" presStyleLbl="asst2" presStyleIdx="0" presStyleCnt="1"/>
      <dgm:spPr/>
      <dgm:t>
        <a:bodyPr/>
        <a:lstStyle/>
        <a:p>
          <a:endParaRPr lang="en-CA"/>
        </a:p>
      </dgm:t>
    </dgm:pt>
    <dgm:pt modelId="{3AF1B176-D19D-499A-A256-0DB45B82E038}" type="pres">
      <dgm:prSet presAssocID="{525CDCA4-BA74-4EB5-B725-6E9228650FC5}" presName="hierChild6" presStyleCnt="0"/>
      <dgm:spPr/>
    </dgm:pt>
    <dgm:pt modelId="{EC541E50-A1BD-4408-AD2D-6BCB1A7872C5}" type="pres">
      <dgm:prSet presAssocID="{525CDCA4-BA74-4EB5-B725-6E9228650FC5}" presName="hierChild7" presStyleCnt="0"/>
      <dgm:spPr/>
    </dgm:pt>
    <dgm:pt modelId="{64D6FF42-EE35-48A2-A074-978D908E0435}" type="pres">
      <dgm:prSet presAssocID="{5A6F270D-ADF3-48AF-89C5-D02A9F51D073}" presName="hierChild3" presStyleCnt="0"/>
      <dgm:spPr/>
    </dgm:pt>
    <dgm:pt modelId="{0ABE09B3-2241-4C03-BFD6-B9DCEA14F658}" type="pres">
      <dgm:prSet presAssocID="{7D4091A8-B32E-425B-869F-1434BAAAB278}" presName="hierRoot1" presStyleCnt="0">
        <dgm:presLayoutVars>
          <dgm:hierBranch val="init"/>
        </dgm:presLayoutVars>
      </dgm:prSet>
      <dgm:spPr/>
    </dgm:pt>
    <dgm:pt modelId="{8EC9E852-04A5-45F0-A42A-7387757F681B}" type="pres">
      <dgm:prSet presAssocID="{7D4091A8-B32E-425B-869F-1434BAAAB278}" presName="rootComposite1" presStyleCnt="0"/>
      <dgm:spPr/>
    </dgm:pt>
    <dgm:pt modelId="{659E35DA-E827-4813-91E5-2A3D415B26D2}" type="pres">
      <dgm:prSet presAssocID="{7D4091A8-B32E-425B-869F-1434BAAAB278}" presName="rootText1" presStyleLbl="node0" presStyleIdx="1" presStyleCnt="3" custScaleX="141613" custScaleY="98977" custLinFactY="600000" custLinFactNeighborX="-94419" custLinFactNeighborY="641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6A48B7-3FEB-4084-B9DD-F0D9C712D141}" type="pres">
      <dgm:prSet presAssocID="{7D4091A8-B32E-425B-869F-1434BAAAB27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0C9D128-383C-41C6-B885-E92B1DEC0C6E}" type="pres">
      <dgm:prSet presAssocID="{7D4091A8-B32E-425B-869F-1434BAAAB278}" presName="hierChild2" presStyleCnt="0"/>
      <dgm:spPr/>
    </dgm:pt>
    <dgm:pt modelId="{CE3C0D9B-A738-462D-99EE-A7BAC3501DA6}" type="pres">
      <dgm:prSet presAssocID="{7D4091A8-B32E-425B-869F-1434BAAAB278}" presName="hierChild3" presStyleCnt="0"/>
      <dgm:spPr/>
    </dgm:pt>
    <dgm:pt modelId="{FD825B47-6AD1-494C-A267-62AAF20A6BE7}" type="pres">
      <dgm:prSet presAssocID="{F7CFF8C7-C217-4BEA-A740-BAFF5E6A845C}" presName="hierRoot1" presStyleCnt="0">
        <dgm:presLayoutVars>
          <dgm:hierBranch val="init"/>
        </dgm:presLayoutVars>
      </dgm:prSet>
      <dgm:spPr/>
    </dgm:pt>
    <dgm:pt modelId="{53ADF72A-2848-423F-A427-FEB26AE92C4A}" type="pres">
      <dgm:prSet presAssocID="{F7CFF8C7-C217-4BEA-A740-BAFF5E6A845C}" presName="rootComposite1" presStyleCnt="0"/>
      <dgm:spPr/>
    </dgm:pt>
    <dgm:pt modelId="{5F16148C-D463-497F-8234-815C84F391F7}" type="pres">
      <dgm:prSet presAssocID="{F7CFF8C7-C217-4BEA-A740-BAFF5E6A845C}" presName="rootText1" presStyleLbl="node0" presStyleIdx="2" presStyleCnt="3" custLinFactX="-58519" custLinFactY="100000" custLinFactNeighborX="-100000" custLinFactNeighborY="1838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E8AA87-1F89-41EE-98EE-ECF0117065F2}" type="pres">
      <dgm:prSet presAssocID="{F7CFF8C7-C217-4BEA-A740-BAFF5E6A845C}" presName="rootConnector1" presStyleLbl="asst0" presStyleIdx="0" presStyleCnt="0"/>
      <dgm:spPr/>
      <dgm:t>
        <a:bodyPr/>
        <a:lstStyle/>
        <a:p>
          <a:endParaRPr lang="en-US"/>
        </a:p>
      </dgm:t>
    </dgm:pt>
    <dgm:pt modelId="{3488FB6A-6A69-48C0-844E-928AC987100E}" type="pres">
      <dgm:prSet presAssocID="{F7CFF8C7-C217-4BEA-A740-BAFF5E6A845C}" presName="hierChild2" presStyleCnt="0"/>
      <dgm:spPr/>
    </dgm:pt>
    <dgm:pt modelId="{C45871D0-A56A-4CB1-B641-8728352D299F}" type="pres">
      <dgm:prSet presAssocID="{F7CFF8C7-C217-4BEA-A740-BAFF5E6A845C}" presName="hierChild3" presStyleCnt="0"/>
      <dgm:spPr/>
    </dgm:pt>
  </dgm:ptLst>
  <dgm:cxnLst>
    <dgm:cxn modelId="{736CDE53-4C62-45C8-BD8E-08E99B6249D6}" type="presOf" srcId="{3A27F6D8-F014-46BE-AE61-E1CE44C71C4F}" destId="{E0894766-059A-4156-B3E0-A84CEAE8DD73}" srcOrd="0" destOrd="0" presId="urn:microsoft.com/office/officeart/2005/8/layout/orgChart1"/>
    <dgm:cxn modelId="{680B05FD-F465-48BC-8D36-5C355909729F}" type="presOf" srcId="{52476ED3-3E7B-45EB-9630-2560672B8320}" destId="{1AF1EDFA-5AF1-4794-A40B-A3C0A95AFCAF}" srcOrd="0" destOrd="0" presId="urn:microsoft.com/office/officeart/2005/8/layout/orgChart1"/>
    <dgm:cxn modelId="{0868612C-ACA8-471E-9EDE-967D3CA013ED}" type="presOf" srcId="{B74754E3-E605-4483-B3B7-F4BAC9DB6ACD}" destId="{0ABACC48-64F2-4A65-9366-AC32C0EC6B89}" srcOrd="0" destOrd="0" presId="urn:microsoft.com/office/officeart/2005/8/layout/orgChart1"/>
    <dgm:cxn modelId="{76A262D2-0E0F-48B9-BBD0-FE3FE71F4D37}" srcId="{98BF80B1-1437-47B4-B7F0-3077E3E811A5}" destId="{7316521B-904E-4E15-8B9B-4A12F29359BD}" srcOrd="4" destOrd="0" parTransId="{7AB09B06-1644-4082-BF17-20667DE477FA}" sibTransId="{84A3953A-0445-42A0-9E55-BA2CEA0C1459}"/>
    <dgm:cxn modelId="{0DFB4BB4-09DF-43F0-83E6-4DD01F09F4AA}" srcId="{B74754E3-E605-4483-B3B7-F4BAC9DB6ACD}" destId="{98BF80B1-1437-47B4-B7F0-3077E3E811A5}" srcOrd="2" destOrd="0" parTransId="{F5D52CF3-728E-47DC-9965-579E6FBA191F}" sibTransId="{D14F3A67-37D1-4FC3-A7B7-6F4DCA3295AD}"/>
    <dgm:cxn modelId="{B1A052F1-67B0-4F1B-AC6D-ED949C9BDAE5}" type="presOf" srcId="{0619D979-0D01-458D-A682-67D83CF7DEE8}" destId="{8F3CEB39-4421-4556-A664-2177A056298B}" srcOrd="1" destOrd="0" presId="urn:microsoft.com/office/officeart/2005/8/layout/orgChart1"/>
    <dgm:cxn modelId="{3E6DD926-7395-48E8-A31C-9F29292D9ADD}" srcId="{5A6F270D-ADF3-48AF-89C5-D02A9F51D073}" destId="{B74754E3-E605-4483-B3B7-F4BAC9DB6ACD}" srcOrd="1" destOrd="0" parTransId="{906ED9A3-ACD4-4CFD-BA56-14A8558DD24B}" sibTransId="{E755BE99-E9B6-41E0-976F-1A12DD3A3710}"/>
    <dgm:cxn modelId="{27FEF4CE-826A-4992-B375-56A4E9917EED}" type="presOf" srcId="{FE9E0B7E-A5A4-4330-8843-82ACB3C3E6B5}" destId="{75B371FA-D05F-481F-BEB5-0ED10D0BE41E}" srcOrd="1" destOrd="0" presId="urn:microsoft.com/office/officeart/2005/8/layout/orgChart1"/>
    <dgm:cxn modelId="{2E35E079-A5EA-4ED1-ADD6-0FE08BFF5A8B}" srcId="{98BF80B1-1437-47B4-B7F0-3077E3E811A5}" destId="{52476ED3-3E7B-45EB-9630-2560672B8320}" srcOrd="3" destOrd="0" parTransId="{3A27F6D8-F014-46BE-AE61-E1CE44C71C4F}" sibTransId="{05363316-888A-4E80-8D00-B725E6B6EF10}"/>
    <dgm:cxn modelId="{BCD339D3-04CD-40FE-84D8-6D6E161AA6B7}" srcId="{B74754E3-E605-4483-B3B7-F4BAC9DB6ACD}" destId="{FE9E0B7E-A5A4-4330-8843-82ACB3C3E6B5}" srcOrd="4" destOrd="0" parTransId="{EB64BBC5-41FA-46E1-BD97-62C29862BDF8}" sibTransId="{9D82D0B2-C26C-422A-B9C5-65F9DB5481BE}"/>
    <dgm:cxn modelId="{458B147A-F253-474D-8BD0-0A5EA3867AE7}" type="presOf" srcId="{2354941E-9CF6-481F-8F9B-3C507F923E44}" destId="{FEB397D5-38BD-4426-BCB7-1E27979AFA5E}" srcOrd="0" destOrd="0" presId="urn:microsoft.com/office/officeart/2005/8/layout/orgChart1"/>
    <dgm:cxn modelId="{FE01374E-F387-4C48-A091-D007223D62F6}" type="presOf" srcId="{A2B4C850-CF66-44CB-BE7E-AEF3DA5431C8}" destId="{23F23813-4FFF-4046-BF61-C27C03FC6531}" srcOrd="0" destOrd="0" presId="urn:microsoft.com/office/officeart/2005/8/layout/orgChart1"/>
    <dgm:cxn modelId="{0D81F59C-0891-4D9A-AB46-4310D0451F01}" srcId="{CDF2AEE3-3262-483F-B7E7-10F387A48251}" destId="{5A6F270D-ADF3-48AF-89C5-D02A9F51D073}" srcOrd="0" destOrd="0" parTransId="{6E4C90B0-3147-48A6-A6A6-EBD43E402B50}" sibTransId="{7A73551B-F0EE-4BAC-AC0E-1D2E545D134B}"/>
    <dgm:cxn modelId="{07A9C0C3-AC2D-4126-ABE1-D90114C37FD4}" type="presOf" srcId="{316501A8-9916-4A24-B06F-4FF42FBBFA9B}" destId="{159987B5-4A71-4ED6-95B2-9E5B354EBD5C}" srcOrd="1" destOrd="0" presId="urn:microsoft.com/office/officeart/2005/8/layout/orgChart1"/>
    <dgm:cxn modelId="{CFCFE2FE-F7CB-47A9-B819-1F4B39686DDA}" type="presOf" srcId="{12F73BF2-3010-432A-B832-ECCC6B251AD0}" destId="{F56C7E30-ECE9-431E-8610-233067439729}" srcOrd="1" destOrd="0" presId="urn:microsoft.com/office/officeart/2005/8/layout/orgChart1"/>
    <dgm:cxn modelId="{038E6ED4-56E1-437D-B434-2743C1A018C4}" type="presOf" srcId="{5E637F61-35B3-40B6-AEC9-5186E2B202CD}" destId="{AB416373-AD5F-4B26-A57E-85996B23D8D4}" srcOrd="1" destOrd="0" presId="urn:microsoft.com/office/officeart/2005/8/layout/orgChart1"/>
    <dgm:cxn modelId="{F633EE7B-3A6C-44F0-B1FC-DC3CB16F8187}" type="presOf" srcId="{B1F75FEB-3107-4ADB-9324-63522D50DCA3}" destId="{06E2A22A-D47D-4E72-A271-89281C693D57}" srcOrd="0" destOrd="0" presId="urn:microsoft.com/office/officeart/2005/8/layout/orgChart1"/>
    <dgm:cxn modelId="{361319B5-2512-429A-9626-3C4C324B9903}" srcId="{F8381912-6FA3-41D7-8EF2-529AE9708C3E}" destId="{0619D979-0D01-458D-A682-67D83CF7DEE8}" srcOrd="1" destOrd="0" parTransId="{DBD27BF6-E9ED-4FF1-B7EB-A4E9AB0A430F}" sibTransId="{96601998-26AA-46B8-83AA-744D9F30310F}"/>
    <dgm:cxn modelId="{B4FBF7C7-BEB7-48E2-8D43-8CA7AEAF9F84}" type="presOf" srcId="{1A90A238-53FE-402A-9173-F88D80C97176}" destId="{DE6BD18B-9212-48A2-9ED1-BC4D14384030}" srcOrd="0" destOrd="0" presId="urn:microsoft.com/office/officeart/2005/8/layout/orgChart1"/>
    <dgm:cxn modelId="{B1604E8C-188D-42A1-A4BE-5B4A248A1C50}" type="presOf" srcId="{241F5983-EE57-4ADC-96B2-37444FE16CF0}" destId="{41B23FA7-0A0E-4FC8-BECB-B6E7D6F669AB}" srcOrd="0" destOrd="0" presId="urn:microsoft.com/office/officeart/2005/8/layout/orgChart1"/>
    <dgm:cxn modelId="{80A23822-C650-4C66-99BB-0E47750E2013}" type="presOf" srcId="{C4811F44-770D-4481-8B20-D0458D66ED3E}" destId="{07ED1CBD-A2E4-487B-A6E7-553C0E0E5D47}" srcOrd="0" destOrd="0" presId="urn:microsoft.com/office/officeart/2005/8/layout/orgChart1"/>
    <dgm:cxn modelId="{9D2F3552-2BCA-454D-A531-7F0CDCC78671}" type="presOf" srcId="{316501A8-9916-4A24-B06F-4FF42FBBFA9B}" destId="{6A69EDDD-745F-4184-8305-3C77A6A78A36}" srcOrd="0" destOrd="0" presId="urn:microsoft.com/office/officeart/2005/8/layout/orgChart1"/>
    <dgm:cxn modelId="{C2F70947-A133-4B7D-8F8D-94E6DF25BE22}" type="presOf" srcId="{22D93AC1-82A3-4D65-80DE-BDF54EE875A9}" destId="{450E3560-3FF1-4E02-BD78-8C0178FB2B82}" srcOrd="0" destOrd="0" presId="urn:microsoft.com/office/officeart/2005/8/layout/orgChart1"/>
    <dgm:cxn modelId="{94EB3412-9F05-4AFA-A39C-37D58A4CAD8D}" type="presOf" srcId="{9C75D281-8647-4FAB-B839-A0FF4D9C63C8}" destId="{4BBA1345-F3E4-48D2-A94F-9A2D7139FC95}" srcOrd="0" destOrd="0" presId="urn:microsoft.com/office/officeart/2005/8/layout/orgChart1"/>
    <dgm:cxn modelId="{588F8D80-3D6C-4D89-B539-CE375821F29F}" type="presOf" srcId="{525CDCA4-BA74-4EB5-B725-6E9228650FC5}" destId="{3D1C23A5-2D3F-4FF8-A05E-B4E3F022D172}" srcOrd="1" destOrd="0" presId="urn:microsoft.com/office/officeart/2005/8/layout/orgChart1"/>
    <dgm:cxn modelId="{D7935CCA-DAFE-40B7-91FE-32AD348CB02A}" type="presOf" srcId="{F7CFF8C7-C217-4BEA-A740-BAFF5E6A845C}" destId="{79E8AA87-1F89-41EE-98EE-ECF0117065F2}" srcOrd="1" destOrd="0" presId="urn:microsoft.com/office/officeart/2005/8/layout/orgChart1"/>
    <dgm:cxn modelId="{AF813421-E711-43B0-BBF8-744FBF2B87D0}" type="presOf" srcId="{12F73BF2-3010-432A-B832-ECCC6B251AD0}" destId="{ECE11952-274F-4D38-949B-6BB1D55FF5F2}" srcOrd="0" destOrd="0" presId="urn:microsoft.com/office/officeart/2005/8/layout/orgChart1"/>
    <dgm:cxn modelId="{7887FA46-714E-4C93-83CB-B1181F2FA5AC}" type="presOf" srcId="{C4811F44-770D-4481-8B20-D0458D66ED3E}" destId="{034008AC-5E99-41DC-BAD1-2E9E4208760B}" srcOrd="1" destOrd="0" presId="urn:microsoft.com/office/officeart/2005/8/layout/orgChart1"/>
    <dgm:cxn modelId="{E8BB8F8A-56C5-4B24-B89C-E946F26EAEEE}" type="presOf" srcId="{3D7CD2BB-2C73-40F7-8A3F-78070D69A768}" destId="{88A88EDD-2D35-429E-BFF1-C39CAAB1BE93}" srcOrd="0" destOrd="0" presId="urn:microsoft.com/office/officeart/2005/8/layout/orgChart1"/>
    <dgm:cxn modelId="{1E7E1A4A-0887-474B-A809-356EA852E19E}" srcId="{CDF2AEE3-3262-483F-B7E7-10F387A48251}" destId="{7D4091A8-B32E-425B-869F-1434BAAAB278}" srcOrd="1" destOrd="0" parTransId="{BD426104-1729-4550-B791-FEF11D37635E}" sibTransId="{B5416411-C81D-484A-B0A2-4A1C1FC6D11D}"/>
    <dgm:cxn modelId="{B065A203-73E2-4E79-936F-2C2B0D60B3E7}" type="presOf" srcId="{65313E0C-9992-47EB-962D-89CEB588BDA1}" destId="{2118ED26-19B7-45B2-9BE2-14F9C244D434}" srcOrd="0" destOrd="0" presId="urn:microsoft.com/office/officeart/2005/8/layout/orgChart1"/>
    <dgm:cxn modelId="{1CBCEF84-8AB0-4FC3-AEBF-6641A14ACA80}" type="presOf" srcId="{7AB09B06-1644-4082-BF17-20667DE477FA}" destId="{0C56AB2F-7F6C-46EB-98F4-7488942698A4}" srcOrd="0" destOrd="0" presId="urn:microsoft.com/office/officeart/2005/8/layout/orgChart1"/>
    <dgm:cxn modelId="{4635D555-30FE-40F8-8488-4C6329B8B040}" type="presOf" srcId="{5A17F0A8-5126-4B1C-B98E-9C787F90921C}" destId="{81E254FC-9561-4343-8AA0-EBD974089C16}" srcOrd="0" destOrd="0" presId="urn:microsoft.com/office/officeart/2005/8/layout/orgChart1"/>
    <dgm:cxn modelId="{84ADB69B-BD66-48BE-B7D7-2D2EE3BF04B2}" type="presOf" srcId="{98BF80B1-1437-47B4-B7F0-3077E3E811A5}" destId="{A7841738-ED4D-4E69-822F-4EAADDAED6BD}" srcOrd="0" destOrd="0" presId="urn:microsoft.com/office/officeart/2005/8/layout/orgChart1"/>
    <dgm:cxn modelId="{2BD27A26-084E-441C-AC34-84F79ED3E4A4}" srcId="{316501A8-9916-4A24-B06F-4FF42FBBFA9B}" destId="{9C75D281-8647-4FAB-B839-A0FF4D9C63C8}" srcOrd="1" destOrd="0" parTransId="{EA99C7EC-34BB-4185-87F0-1F5FC888C2EE}" sibTransId="{2AC8EE48-743A-4463-A96F-C06051B0255E}"/>
    <dgm:cxn modelId="{628EB903-E582-4DD1-BF5B-96BF4AB71B22}" srcId="{316501A8-9916-4A24-B06F-4FF42FBBFA9B}" destId="{6436EAB1-027C-4768-8942-D84677341BB1}" srcOrd="2" destOrd="0" parTransId="{22A428CA-3D39-472E-95F5-55DFBCDD2CF1}" sibTransId="{EFE325A9-FD45-4254-B2BE-17D89B43A5C8}"/>
    <dgm:cxn modelId="{984783BA-913A-4065-B0DF-B02E2CC41EB5}" type="presOf" srcId="{0619D979-0D01-458D-A682-67D83CF7DEE8}" destId="{50A6AF18-5AD4-4427-B694-68C27106A750}" srcOrd="0" destOrd="0" presId="urn:microsoft.com/office/officeart/2005/8/layout/orgChart1"/>
    <dgm:cxn modelId="{80EE1F7C-67CA-4739-BCE6-0E5E915A2691}" type="presOf" srcId="{54C2BBA7-E387-45EA-B52F-30BEE25CEECE}" destId="{1802D9CB-F3CF-4269-B627-9FF694799A3A}" srcOrd="0" destOrd="0" presId="urn:microsoft.com/office/officeart/2005/8/layout/orgChart1"/>
    <dgm:cxn modelId="{18C7169E-9597-4C44-A294-A33B668D7F88}" type="presOf" srcId="{98BF80B1-1437-47B4-B7F0-3077E3E811A5}" destId="{6DE416C4-6EAB-4D86-BFF6-528F771E0804}" srcOrd="1" destOrd="0" presId="urn:microsoft.com/office/officeart/2005/8/layout/orgChart1"/>
    <dgm:cxn modelId="{6C42A340-E639-4DEC-946B-4B04538D9CB9}" type="presOf" srcId="{D693A80A-2BD3-4832-8A3A-08174821662F}" destId="{92953A5C-0207-416E-A7BD-4810F7893BD0}" srcOrd="1" destOrd="0" presId="urn:microsoft.com/office/officeart/2005/8/layout/orgChart1"/>
    <dgm:cxn modelId="{07FAD668-A8D4-475E-A208-7E84290865C8}" type="presOf" srcId="{8C5F257F-2D4F-4A38-8F79-A5EC1BDD6310}" destId="{2620D53A-3CF9-442B-845A-C53640CFA2D9}" srcOrd="1" destOrd="0" presId="urn:microsoft.com/office/officeart/2005/8/layout/orgChart1"/>
    <dgm:cxn modelId="{532465E1-F3BF-4A9D-A5AE-B0863F032BDD}" srcId="{B74754E3-E605-4483-B3B7-F4BAC9DB6ACD}" destId="{316501A8-9916-4A24-B06F-4FF42FBBFA9B}" srcOrd="1" destOrd="0" parTransId="{65313E0C-9992-47EB-962D-89CEB588BDA1}" sibTransId="{A4BAC74A-113A-499B-8B49-E07F9B5E7B94}"/>
    <dgm:cxn modelId="{85E76A32-24D4-469E-8A1F-D9C7ADF7C7CB}" type="presOf" srcId="{FCA69419-5870-4909-A5BF-F51012CFEFF9}" destId="{1156801C-3B5C-4EB8-A305-3FA3D6DAF179}" srcOrd="1" destOrd="0" presId="urn:microsoft.com/office/officeart/2005/8/layout/orgChart1"/>
    <dgm:cxn modelId="{B38E3C63-2119-45ED-A363-AD3C9CAF46E2}" type="presOf" srcId="{89C6545C-7A21-4240-BAEF-1ED29E16A921}" destId="{1DEBC4D9-709D-4801-B785-28EF00A0482D}" srcOrd="0" destOrd="0" presId="urn:microsoft.com/office/officeart/2005/8/layout/orgChart1"/>
    <dgm:cxn modelId="{164FFC65-FB7D-4121-A1E0-DC068B313C42}" type="presOf" srcId="{9C75D281-8647-4FAB-B839-A0FF4D9C63C8}" destId="{0382A1D4-029F-4D5B-91F8-2ED3C4CC1CBE}" srcOrd="1" destOrd="0" presId="urn:microsoft.com/office/officeart/2005/8/layout/orgChart1"/>
    <dgm:cxn modelId="{2BD3FF17-EB48-4F04-BF70-EFE43DEF41E2}" type="presOf" srcId="{22A428CA-3D39-472E-95F5-55DFBCDD2CF1}" destId="{260686C2-2C92-41FD-9EBD-7C79CB043464}" srcOrd="0" destOrd="0" presId="urn:microsoft.com/office/officeart/2005/8/layout/orgChart1"/>
    <dgm:cxn modelId="{344CC38B-3AF0-4364-9190-85D1BE6A54F6}" type="presOf" srcId="{F8381912-6FA3-41D7-8EF2-529AE9708C3E}" destId="{E4B80355-CC63-4474-8B7C-1B162E6D2E96}" srcOrd="1" destOrd="0" presId="urn:microsoft.com/office/officeart/2005/8/layout/orgChart1"/>
    <dgm:cxn modelId="{63DA89FD-5721-47B0-A64D-4E68D3502D12}" type="presOf" srcId="{2354941E-9CF6-481F-8F9B-3C507F923E44}" destId="{E4F8A652-4383-472D-8B7A-5FB1E1CBAD8F}" srcOrd="1" destOrd="0" presId="urn:microsoft.com/office/officeart/2005/8/layout/orgChart1"/>
    <dgm:cxn modelId="{9C1B2CA4-BCDD-42EE-B76A-4A35BB13840E}" type="presOf" srcId="{FCA69419-5870-4909-A5BF-F51012CFEFF9}" destId="{D59033F2-1BC1-4C7D-A41D-C8ACBB903158}" srcOrd="0" destOrd="0" presId="urn:microsoft.com/office/officeart/2005/8/layout/orgChart1"/>
    <dgm:cxn modelId="{5469C925-C9F0-466F-8CEA-F7852FCD8813}" srcId="{B74754E3-E605-4483-B3B7-F4BAC9DB6ACD}" destId="{F8381912-6FA3-41D7-8EF2-529AE9708C3E}" srcOrd="3" destOrd="0" parTransId="{81E94FAD-CF0C-43C2-886D-FCD239520E1B}" sibTransId="{345CE851-7F26-4552-ADC6-4043BEF24258}"/>
    <dgm:cxn modelId="{42FD550C-C529-4F8D-8ABF-A82091E925D2}" srcId="{98BF80B1-1437-47B4-B7F0-3077E3E811A5}" destId="{D693A80A-2BD3-4832-8A3A-08174821662F}" srcOrd="2" destOrd="0" parTransId="{B1B75286-154B-4671-8CAC-A4777ED27378}" sibTransId="{749B3E55-C1F8-4953-9741-F81743AD7006}"/>
    <dgm:cxn modelId="{0222FC06-7640-4A80-82E3-BF662A3E6376}" type="presOf" srcId="{7D4091A8-B32E-425B-869F-1434BAAAB278}" destId="{8D6A48B7-3FEB-4084-B9DD-F0D9C712D141}" srcOrd="1" destOrd="0" presId="urn:microsoft.com/office/officeart/2005/8/layout/orgChart1"/>
    <dgm:cxn modelId="{F0208E1C-EAB7-4752-94B2-E8500FA86CB7}" type="presOf" srcId="{6D089F0F-8636-4383-8B96-61706CC3FECA}" destId="{6C4AA607-8305-4503-BF02-DA756A6A78DC}" srcOrd="0" destOrd="0" presId="urn:microsoft.com/office/officeart/2005/8/layout/orgChart1"/>
    <dgm:cxn modelId="{68D3187E-EBAE-4450-B9A6-CC505AC61D0F}" type="presOf" srcId="{22D93AC1-82A3-4D65-80DE-BDF54EE875A9}" destId="{D78AD0F5-60D7-49B9-9E43-F41C1C2412DB}" srcOrd="1" destOrd="0" presId="urn:microsoft.com/office/officeart/2005/8/layout/orgChart1"/>
    <dgm:cxn modelId="{364B5B58-0A27-402E-BE97-EF2E18E9F4FE}" srcId="{5A6F270D-ADF3-48AF-89C5-D02A9F51D073}" destId="{12F73BF2-3010-432A-B832-ECCC6B251AD0}" srcOrd="0" destOrd="0" parTransId="{B1F75FEB-3107-4ADB-9324-63522D50DCA3}" sibTransId="{1DBA0A2E-1C49-47F6-A1BC-EC21D6AA0A0C}"/>
    <dgm:cxn modelId="{0FAD7395-BB43-4F9F-A740-08F6B4CC5137}" type="presOf" srcId="{A2B4C850-CF66-44CB-BE7E-AEF3DA5431C8}" destId="{04FB5396-B867-4DCC-AE43-CB1E079437FA}" srcOrd="1" destOrd="0" presId="urn:microsoft.com/office/officeart/2005/8/layout/orgChart1"/>
    <dgm:cxn modelId="{B51E1D3D-9B90-4B73-B963-E3D157ED3E13}" srcId="{F8381912-6FA3-41D7-8EF2-529AE9708C3E}" destId="{22D93AC1-82A3-4D65-80DE-BDF54EE875A9}" srcOrd="2" destOrd="0" parTransId="{54C2BBA7-E387-45EA-B52F-30BEE25CEECE}" sibTransId="{51659FCB-8B3D-4BCC-B5BA-B5D802CC81B9}"/>
    <dgm:cxn modelId="{9A981B01-8CCC-43E2-A99B-1B9765D33FBE}" type="presOf" srcId="{6436EAB1-027C-4768-8942-D84677341BB1}" destId="{430EB695-94C5-400A-B475-6DF0CA89BA90}" srcOrd="1" destOrd="0" presId="urn:microsoft.com/office/officeart/2005/8/layout/orgChart1"/>
    <dgm:cxn modelId="{7451FCCA-2F78-4977-B6A0-885BFBB99619}" type="presOf" srcId="{DBD27BF6-E9ED-4FF1-B7EB-A4E9AB0A430F}" destId="{9394264A-1F0D-4BAD-98D0-E8C991B89AEB}" srcOrd="0" destOrd="0" presId="urn:microsoft.com/office/officeart/2005/8/layout/orgChart1"/>
    <dgm:cxn modelId="{135827E9-9FB1-4476-B6B7-69794E5AE476}" type="presOf" srcId="{7316521B-904E-4E15-8B9B-4A12F29359BD}" destId="{1330B205-75FE-4782-AFD6-1BBFAD2134B5}" srcOrd="1" destOrd="0" presId="urn:microsoft.com/office/officeart/2005/8/layout/orgChart1"/>
    <dgm:cxn modelId="{8D26D838-F5D0-4FFA-8641-22C9C19462E8}" type="presOf" srcId="{EB64BBC5-41FA-46E1-BD97-62C29862BDF8}" destId="{D9F5C4CB-19FD-4994-8829-084DEDB7A617}" srcOrd="0" destOrd="0" presId="urn:microsoft.com/office/officeart/2005/8/layout/orgChart1"/>
    <dgm:cxn modelId="{E5562D6C-643D-4582-93C0-F29FA2E7D418}" type="presOf" srcId="{CDF2AEE3-3262-483F-B7E7-10F387A48251}" destId="{32C00036-4650-4F56-9748-3F706D0AE278}" srcOrd="0" destOrd="0" presId="urn:microsoft.com/office/officeart/2005/8/layout/orgChart1"/>
    <dgm:cxn modelId="{0EE0F397-CA37-4360-9233-3E1C9B2F214F}" type="presOf" srcId="{5A6F270D-ADF3-48AF-89C5-D02A9F51D073}" destId="{65E1FE55-BD1A-4DFF-8AA1-ABCBA77A22DA}" srcOrd="0" destOrd="0" presId="urn:microsoft.com/office/officeart/2005/8/layout/orgChart1"/>
    <dgm:cxn modelId="{0B06B935-57A2-4558-8DD5-B0CDD7416FC3}" type="presOf" srcId="{F8381912-6FA3-41D7-8EF2-529AE9708C3E}" destId="{4D6888F3-396C-4EBA-AC22-1C352D7B44AA}" srcOrd="0" destOrd="0" presId="urn:microsoft.com/office/officeart/2005/8/layout/orgChart1"/>
    <dgm:cxn modelId="{E5942A0D-0DBB-464C-B0F3-4FF1DC0BA0C2}" srcId="{F8381912-6FA3-41D7-8EF2-529AE9708C3E}" destId="{8C5F257F-2D4F-4A38-8F79-A5EC1BDD6310}" srcOrd="0" destOrd="0" parTransId="{241F5983-EE57-4ADC-96B2-37444FE16CF0}" sibTransId="{AFA1250F-C2A4-4036-978D-75E5642197AC}"/>
    <dgm:cxn modelId="{CB269F08-5CAB-4A18-B986-D8383970EE6D}" type="presOf" srcId="{7D4091A8-B32E-425B-869F-1434BAAAB278}" destId="{659E35DA-E827-4813-91E5-2A3D415B26D2}" srcOrd="0" destOrd="0" presId="urn:microsoft.com/office/officeart/2005/8/layout/orgChart1"/>
    <dgm:cxn modelId="{2CA2F5A8-09D6-4C80-B868-403EA4768596}" type="presOf" srcId="{B74754E3-E605-4483-B3B7-F4BAC9DB6ACD}" destId="{8BFB422D-ADC9-4FD6-88D9-3B1A49DAB343}" srcOrd="1" destOrd="0" presId="urn:microsoft.com/office/officeart/2005/8/layout/orgChart1"/>
    <dgm:cxn modelId="{109BDAE3-0F5F-4785-A6DD-2141EFF6B839}" srcId="{316501A8-9916-4A24-B06F-4FF42FBBFA9B}" destId="{2354941E-9CF6-481F-8F9B-3C507F923E44}" srcOrd="3" destOrd="0" parTransId="{6D089F0F-8636-4383-8B96-61706CC3FECA}" sibTransId="{393C08AD-DC87-4126-81C7-65F5A5AC5327}"/>
    <dgm:cxn modelId="{C98698F9-39C5-41A8-8E78-8F74394FE59B}" type="presOf" srcId="{906ED9A3-ACD4-4CFD-BA56-14A8558DD24B}" destId="{0CF9B7CB-01B4-43B5-B455-8A38FFF99C5B}" srcOrd="0" destOrd="0" presId="urn:microsoft.com/office/officeart/2005/8/layout/orgChart1"/>
    <dgm:cxn modelId="{CDFCE487-6247-4543-B58B-E3D860AF339D}" srcId="{98BF80B1-1437-47B4-B7F0-3077E3E811A5}" destId="{C4811F44-770D-4481-8B20-D0458D66ED3E}" srcOrd="0" destOrd="0" parTransId="{332302F3-684D-447D-8A2D-3644E803C35F}" sibTransId="{34121B24-0E29-488D-A8DE-D523503B3E85}"/>
    <dgm:cxn modelId="{5A1C10E5-8C60-41BF-99B6-C0ED40277203}" type="presOf" srcId="{525CDCA4-BA74-4EB5-B725-6E9228650FC5}" destId="{94ADB0CC-3930-4B66-87CD-38FC1AF81471}" srcOrd="0" destOrd="0" presId="urn:microsoft.com/office/officeart/2005/8/layout/orgChart1"/>
    <dgm:cxn modelId="{4F64B9F9-09EF-494C-A611-A2E08ECCB538}" type="presOf" srcId="{1A90A238-53FE-402A-9173-F88D80C97176}" destId="{A0D81364-DD05-4DF9-BA8A-702CFE768306}" srcOrd="1" destOrd="0" presId="urn:microsoft.com/office/officeart/2005/8/layout/orgChart1"/>
    <dgm:cxn modelId="{4543C67E-C2D4-4C53-9B65-C895EFD2BD1D}" type="presOf" srcId="{4C9DE342-C67F-47A6-8293-AF9E3488EB5E}" destId="{D4F84291-6F6A-45AB-A56F-91857601F6F4}" srcOrd="0" destOrd="0" presId="urn:microsoft.com/office/officeart/2005/8/layout/orgChart1"/>
    <dgm:cxn modelId="{6D9FA066-5D83-40D8-AF6F-1D61DAF1CECC}" type="presOf" srcId="{F7CFF8C7-C217-4BEA-A740-BAFF5E6A845C}" destId="{5F16148C-D463-497F-8234-815C84F391F7}" srcOrd="0" destOrd="0" presId="urn:microsoft.com/office/officeart/2005/8/layout/orgChart1"/>
    <dgm:cxn modelId="{3A4CB8F1-A7B9-44BF-BF3F-9BCD5D76FF13}" srcId="{98BF80B1-1437-47B4-B7F0-3077E3E811A5}" destId="{5E637F61-35B3-40B6-AEC9-5186E2B202CD}" srcOrd="1" destOrd="0" parTransId="{3D7CD2BB-2C73-40F7-8A3F-78070D69A768}" sibTransId="{F0E74D67-54FB-4880-B211-38B690A9E8B8}"/>
    <dgm:cxn modelId="{6CBCD2A1-D43D-4A10-B264-9F992E8F46FF}" type="presOf" srcId="{FE9E0B7E-A5A4-4330-8843-82ACB3C3E6B5}" destId="{1BFD4401-E6E4-4B05-92F0-857BD0F27D8D}" srcOrd="0" destOrd="0" presId="urn:microsoft.com/office/officeart/2005/8/layout/orgChart1"/>
    <dgm:cxn modelId="{7BE54D18-EC83-42A8-A9B4-0EC715806F9B}" type="presOf" srcId="{D693A80A-2BD3-4832-8A3A-08174821662F}" destId="{31C27946-531A-4D41-B09B-2610EA923BA8}" srcOrd="0" destOrd="0" presId="urn:microsoft.com/office/officeart/2005/8/layout/orgChart1"/>
    <dgm:cxn modelId="{11F050A9-4E7F-4C50-AD58-7C6868CA9817}" type="presOf" srcId="{7316521B-904E-4E15-8B9B-4A12F29359BD}" destId="{4A2727B9-BC67-4455-B56D-F68E8BCCE8F4}" srcOrd="0" destOrd="0" presId="urn:microsoft.com/office/officeart/2005/8/layout/orgChart1"/>
    <dgm:cxn modelId="{35E28C8B-028C-4696-B7B4-556591983822}" type="presOf" srcId="{52476ED3-3E7B-45EB-9630-2560672B8320}" destId="{EB96CB92-1610-4308-BE84-7752CD03B03B}" srcOrd="1" destOrd="0" presId="urn:microsoft.com/office/officeart/2005/8/layout/orgChart1"/>
    <dgm:cxn modelId="{CF30054D-462D-469E-9618-5650BD128549}" type="presOf" srcId="{E6F456EC-5015-4DFF-A6AC-6DBD30F41E1A}" destId="{82827A7A-9EDF-4C0A-9824-C86F990131ED}" srcOrd="0" destOrd="0" presId="urn:microsoft.com/office/officeart/2005/8/layout/orgChart1"/>
    <dgm:cxn modelId="{FDF03020-3FCC-47CA-BFD0-A72322F7DA47}" srcId="{CDF2AEE3-3262-483F-B7E7-10F387A48251}" destId="{F7CFF8C7-C217-4BEA-A740-BAFF5E6A845C}" srcOrd="2" destOrd="0" parTransId="{C5764B7D-8EC8-47E7-916A-A2B9A732C6BA}" sibTransId="{46545976-DF0E-4F20-A0D3-162E8336C2DE}"/>
    <dgm:cxn modelId="{D95B0C2C-7834-4EB1-8BF2-FDAE1479714C}" srcId="{316501A8-9916-4A24-B06F-4FF42FBBFA9B}" destId="{FCA69419-5870-4909-A5BF-F51012CFEFF9}" srcOrd="0" destOrd="0" parTransId="{4C9DE342-C67F-47A6-8293-AF9E3488EB5E}" sibTransId="{656570E9-2640-497D-BDE0-039836903F91}"/>
    <dgm:cxn modelId="{571E2B90-2AAC-425D-A8B8-3554CF963C6E}" type="presOf" srcId="{6436EAB1-027C-4768-8942-D84677341BB1}" destId="{FFD12DAF-D7DC-4681-BEBD-E99D800BECF3}" srcOrd="0" destOrd="0" presId="urn:microsoft.com/office/officeart/2005/8/layout/orgChart1"/>
    <dgm:cxn modelId="{3A17B7EC-828F-402C-B884-F86DF8B1EC7E}" srcId="{98BF80B1-1437-47B4-B7F0-3077E3E811A5}" destId="{1A90A238-53FE-402A-9173-F88D80C97176}" srcOrd="6" destOrd="0" parTransId="{E6F456EC-5015-4DFF-A6AC-6DBD30F41E1A}" sibTransId="{5120F564-E3A3-4AD9-AAA5-F6C5CD28F549}"/>
    <dgm:cxn modelId="{C79BBC56-516A-4478-8245-0655BF13EBFD}" type="presOf" srcId="{EA99C7EC-34BB-4185-87F0-1F5FC888C2EE}" destId="{872FC03C-F480-4B49-8FB2-A2F3D36D9093}" srcOrd="0" destOrd="0" presId="urn:microsoft.com/office/officeart/2005/8/layout/orgChart1"/>
    <dgm:cxn modelId="{1F8F03F5-11A3-430B-83CE-E75BDF286DE6}" srcId="{B74754E3-E605-4483-B3B7-F4BAC9DB6ACD}" destId="{525CDCA4-BA74-4EB5-B725-6E9228650FC5}" srcOrd="0" destOrd="0" parTransId="{89C6545C-7A21-4240-BAEF-1ED29E16A921}" sibTransId="{570F4FE1-0164-40B3-9724-47B7997F5D10}"/>
    <dgm:cxn modelId="{4C69ACCB-A54E-42DA-B259-D28E873373DA}" type="presOf" srcId="{F5D52CF3-728E-47DC-9965-579E6FBA191F}" destId="{B4BB0B28-1A8F-48A4-AFBE-2D9928C6932E}" srcOrd="0" destOrd="0" presId="urn:microsoft.com/office/officeart/2005/8/layout/orgChart1"/>
    <dgm:cxn modelId="{4B499C35-38D3-45EC-A2EB-EE9158F4FCBA}" type="presOf" srcId="{5E637F61-35B3-40B6-AEC9-5186E2B202CD}" destId="{ED75672C-FC38-41B1-B4B0-BEC966ADA0E4}" srcOrd="0" destOrd="0" presId="urn:microsoft.com/office/officeart/2005/8/layout/orgChart1"/>
    <dgm:cxn modelId="{7BE58B26-AD85-4505-95AF-9DE27498A46F}" type="presOf" srcId="{B1B75286-154B-4671-8CAC-A4777ED27378}" destId="{5A76476A-1704-422A-BD05-9085AF443E46}" srcOrd="0" destOrd="0" presId="urn:microsoft.com/office/officeart/2005/8/layout/orgChart1"/>
    <dgm:cxn modelId="{D9920E05-838B-4E8A-BF7D-32BC177DF4ED}" type="presOf" srcId="{8C5F257F-2D4F-4A38-8F79-A5EC1BDD6310}" destId="{D302E7A8-0093-4225-9C0B-A317693FF78A}" srcOrd="0" destOrd="0" presId="urn:microsoft.com/office/officeart/2005/8/layout/orgChart1"/>
    <dgm:cxn modelId="{FC22FB5F-08B4-441A-A863-480D27D7F7D3}" type="presOf" srcId="{5A6F270D-ADF3-48AF-89C5-D02A9F51D073}" destId="{CF9FAB4A-8DEC-4B8F-A34E-6C5B57F6BEE0}" srcOrd="1" destOrd="0" presId="urn:microsoft.com/office/officeart/2005/8/layout/orgChart1"/>
    <dgm:cxn modelId="{A7D9FFB5-DB86-402B-9C71-1A6942A5D417}" type="presOf" srcId="{81E94FAD-CF0C-43C2-886D-FCD239520E1B}" destId="{C15B4F8C-AFAC-4AE5-8326-4F72143798D6}" srcOrd="0" destOrd="0" presId="urn:microsoft.com/office/officeart/2005/8/layout/orgChart1"/>
    <dgm:cxn modelId="{44FE1BB9-E214-4FF8-A6B1-50C1FA533DCC}" srcId="{98BF80B1-1437-47B4-B7F0-3077E3E811A5}" destId="{A2B4C850-CF66-44CB-BE7E-AEF3DA5431C8}" srcOrd="5" destOrd="0" parTransId="{5A17F0A8-5126-4B1C-B98E-9C787F90921C}" sibTransId="{458EBFA3-85B0-4972-9109-49218834A086}"/>
    <dgm:cxn modelId="{87AE9014-21E2-4C4B-99FD-32BD886AAAD0}" type="presOf" srcId="{332302F3-684D-447D-8A2D-3644E803C35F}" destId="{8800C8D8-AE59-410A-A07C-CD30EB1EBF28}" srcOrd="0" destOrd="0" presId="urn:microsoft.com/office/officeart/2005/8/layout/orgChart1"/>
    <dgm:cxn modelId="{011099FC-061C-42AC-A34F-DD95076003FF}" type="presParOf" srcId="{32C00036-4650-4F56-9748-3F706D0AE278}" destId="{CA48E27E-0659-4F45-9C8D-F4835EDD5157}" srcOrd="0" destOrd="0" presId="urn:microsoft.com/office/officeart/2005/8/layout/orgChart1"/>
    <dgm:cxn modelId="{DCC70117-96B2-4496-893C-CEEEEA3D743D}" type="presParOf" srcId="{CA48E27E-0659-4F45-9C8D-F4835EDD5157}" destId="{7A0ED003-B737-4502-8ED3-35D716352DEE}" srcOrd="0" destOrd="0" presId="urn:microsoft.com/office/officeart/2005/8/layout/orgChart1"/>
    <dgm:cxn modelId="{525AB054-2FAD-42A1-A61B-E0895F72AA67}" type="presParOf" srcId="{7A0ED003-B737-4502-8ED3-35D716352DEE}" destId="{65E1FE55-BD1A-4DFF-8AA1-ABCBA77A22DA}" srcOrd="0" destOrd="0" presId="urn:microsoft.com/office/officeart/2005/8/layout/orgChart1"/>
    <dgm:cxn modelId="{8ABE34E4-58C0-41DF-ABC0-885692848471}" type="presParOf" srcId="{7A0ED003-B737-4502-8ED3-35D716352DEE}" destId="{CF9FAB4A-8DEC-4B8F-A34E-6C5B57F6BEE0}" srcOrd="1" destOrd="0" presId="urn:microsoft.com/office/officeart/2005/8/layout/orgChart1"/>
    <dgm:cxn modelId="{327AF375-B147-46B2-A137-94E85902FF3A}" type="presParOf" srcId="{CA48E27E-0659-4F45-9C8D-F4835EDD5157}" destId="{017C5107-235F-4D64-AA94-7254746C3E75}" srcOrd="1" destOrd="0" presId="urn:microsoft.com/office/officeart/2005/8/layout/orgChart1"/>
    <dgm:cxn modelId="{499214EF-5486-4D50-8B4A-20B771321627}" type="presParOf" srcId="{017C5107-235F-4D64-AA94-7254746C3E75}" destId="{06E2A22A-D47D-4E72-A271-89281C693D57}" srcOrd="0" destOrd="0" presId="urn:microsoft.com/office/officeart/2005/8/layout/orgChart1"/>
    <dgm:cxn modelId="{7E2308B2-9C9A-477F-83B3-644E1C6E104C}" type="presParOf" srcId="{017C5107-235F-4D64-AA94-7254746C3E75}" destId="{9EA8772C-6107-46A3-8AC7-A0449BD6F0D1}" srcOrd="1" destOrd="0" presId="urn:microsoft.com/office/officeart/2005/8/layout/orgChart1"/>
    <dgm:cxn modelId="{FE42A9D5-58BD-4D50-BC13-6763CDB37980}" type="presParOf" srcId="{9EA8772C-6107-46A3-8AC7-A0449BD6F0D1}" destId="{E22DC0C1-A47A-4529-881F-A7628BD04B81}" srcOrd="0" destOrd="0" presId="urn:microsoft.com/office/officeart/2005/8/layout/orgChart1"/>
    <dgm:cxn modelId="{FECA488F-864D-437F-A8DA-36D42130022A}" type="presParOf" srcId="{E22DC0C1-A47A-4529-881F-A7628BD04B81}" destId="{ECE11952-274F-4D38-949B-6BB1D55FF5F2}" srcOrd="0" destOrd="0" presId="urn:microsoft.com/office/officeart/2005/8/layout/orgChart1"/>
    <dgm:cxn modelId="{E75B7056-7D2D-4A28-B916-9B4B01316CBD}" type="presParOf" srcId="{E22DC0C1-A47A-4529-881F-A7628BD04B81}" destId="{F56C7E30-ECE9-431E-8610-233067439729}" srcOrd="1" destOrd="0" presId="urn:microsoft.com/office/officeart/2005/8/layout/orgChart1"/>
    <dgm:cxn modelId="{0D10B10F-85DC-4ACB-B2EF-EAE49011C6E7}" type="presParOf" srcId="{9EA8772C-6107-46A3-8AC7-A0449BD6F0D1}" destId="{F399E216-D462-4348-83F4-8CBE60A4C31A}" srcOrd="1" destOrd="0" presId="urn:microsoft.com/office/officeart/2005/8/layout/orgChart1"/>
    <dgm:cxn modelId="{1E00DA72-82CE-47C8-9B97-FBD138026869}" type="presParOf" srcId="{9EA8772C-6107-46A3-8AC7-A0449BD6F0D1}" destId="{85BAD401-023C-4907-9BDF-8B58EA5F6048}" srcOrd="2" destOrd="0" presId="urn:microsoft.com/office/officeart/2005/8/layout/orgChart1"/>
    <dgm:cxn modelId="{657941F5-0BB2-4FCB-A9C2-0CF9AA0883AF}" type="presParOf" srcId="{017C5107-235F-4D64-AA94-7254746C3E75}" destId="{0CF9B7CB-01B4-43B5-B455-8A38FFF99C5B}" srcOrd="2" destOrd="0" presId="urn:microsoft.com/office/officeart/2005/8/layout/orgChart1"/>
    <dgm:cxn modelId="{58BD5A88-95A4-4112-9116-5EC71D9F2FBA}" type="presParOf" srcId="{017C5107-235F-4D64-AA94-7254746C3E75}" destId="{EE492F73-FD46-4C4F-B010-014622F28D3F}" srcOrd="3" destOrd="0" presId="urn:microsoft.com/office/officeart/2005/8/layout/orgChart1"/>
    <dgm:cxn modelId="{37832C82-16F2-4BD7-8F29-AF9306C1F950}" type="presParOf" srcId="{EE492F73-FD46-4C4F-B010-014622F28D3F}" destId="{E5D950CE-1FDD-4DA1-A7FA-F98ADD9B644E}" srcOrd="0" destOrd="0" presId="urn:microsoft.com/office/officeart/2005/8/layout/orgChart1"/>
    <dgm:cxn modelId="{77C415A8-FEEA-4681-B1FE-E31A9C18EFF7}" type="presParOf" srcId="{E5D950CE-1FDD-4DA1-A7FA-F98ADD9B644E}" destId="{0ABACC48-64F2-4A65-9366-AC32C0EC6B89}" srcOrd="0" destOrd="0" presId="urn:microsoft.com/office/officeart/2005/8/layout/orgChart1"/>
    <dgm:cxn modelId="{F7978B4A-EB43-49D8-83BF-B893BF893938}" type="presParOf" srcId="{E5D950CE-1FDD-4DA1-A7FA-F98ADD9B644E}" destId="{8BFB422D-ADC9-4FD6-88D9-3B1A49DAB343}" srcOrd="1" destOrd="0" presId="urn:microsoft.com/office/officeart/2005/8/layout/orgChart1"/>
    <dgm:cxn modelId="{D89B484B-73D0-4A54-82AA-D6C8FA48DADB}" type="presParOf" srcId="{EE492F73-FD46-4C4F-B010-014622F28D3F}" destId="{AE47CA36-58EF-4B0E-B804-ED699BD42435}" srcOrd="1" destOrd="0" presId="urn:microsoft.com/office/officeart/2005/8/layout/orgChart1"/>
    <dgm:cxn modelId="{8A8E8269-62B2-4C27-9660-400757BC9A7D}" type="presParOf" srcId="{AE47CA36-58EF-4B0E-B804-ED699BD42435}" destId="{2118ED26-19B7-45B2-9BE2-14F9C244D434}" srcOrd="0" destOrd="0" presId="urn:microsoft.com/office/officeart/2005/8/layout/orgChart1"/>
    <dgm:cxn modelId="{90321AEC-CF0D-49ED-B25F-2D3B5900D43A}" type="presParOf" srcId="{AE47CA36-58EF-4B0E-B804-ED699BD42435}" destId="{2C161583-5FB6-49FE-AC44-8D1848141A91}" srcOrd="1" destOrd="0" presId="urn:microsoft.com/office/officeart/2005/8/layout/orgChart1"/>
    <dgm:cxn modelId="{686C922F-E014-4F1F-A465-ABB495E7B3A2}" type="presParOf" srcId="{2C161583-5FB6-49FE-AC44-8D1848141A91}" destId="{CA0A9C5E-BD18-455C-82C1-46A07894CBE5}" srcOrd="0" destOrd="0" presId="urn:microsoft.com/office/officeart/2005/8/layout/orgChart1"/>
    <dgm:cxn modelId="{C07D5DF7-1393-481B-88E6-D4EA0EAD04E2}" type="presParOf" srcId="{CA0A9C5E-BD18-455C-82C1-46A07894CBE5}" destId="{6A69EDDD-745F-4184-8305-3C77A6A78A36}" srcOrd="0" destOrd="0" presId="urn:microsoft.com/office/officeart/2005/8/layout/orgChart1"/>
    <dgm:cxn modelId="{E891D557-973A-4AEE-8B70-83D55AFF9110}" type="presParOf" srcId="{CA0A9C5E-BD18-455C-82C1-46A07894CBE5}" destId="{159987B5-4A71-4ED6-95B2-9E5B354EBD5C}" srcOrd="1" destOrd="0" presId="urn:microsoft.com/office/officeart/2005/8/layout/orgChart1"/>
    <dgm:cxn modelId="{4C755514-FCC9-450C-A6BF-1C6D54B4BA33}" type="presParOf" srcId="{2C161583-5FB6-49FE-AC44-8D1848141A91}" destId="{EB293C7F-325D-4CF9-A6E3-3B737E9ECAD6}" srcOrd="1" destOrd="0" presId="urn:microsoft.com/office/officeart/2005/8/layout/orgChart1"/>
    <dgm:cxn modelId="{A15A3B8F-FDF6-4C61-9D15-6E55D22451D4}" type="presParOf" srcId="{EB293C7F-325D-4CF9-A6E3-3B737E9ECAD6}" destId="{D4F84291-6F6A-45AB-A56F-91857601F6F4}" srcOrd="0" destOrd="0" presId="urn:microsoft.com/office/officeart/2005/8/layout/orgChart1"/>
    <dgm:cxn modelId="{751DC9E0-B7CB-4E32-B2C2-313F67A7474F}" type="presParOf" srcId="{EB293C7F-325D-4CF9-A6E3-3B737E9ECAD6}" destId="{96BB0D5D-CBE8-466B-936F-2B1A6DE08285}" srcOrd="1" destOrd="0" presId="urn:microsoft.com/office/officeart/2005/8/layout/orgChart1"/>
    <dgm:cxn modelId="{9B7C26D1-F055-4AB4-B5E3-C6B6D9B1A620}" type="presParOf" srcId="{96BB0D5D-CBE8-466B-936F-2B1A6DE08285}" destId="{7DE4F511-F06F-4645-8CC2-5B660476EF00}" srcOrd="0" destOrd="0" presId="urn:microsoft.com/office/officeart/2005/8/layout/orgChart1"/>
    <dgm:cxn modelId="{5C5996E5-71B1-40D7-B22B-09BE54C13775}" type="presParOf" srcId="{7DE4F511-F06F-4645-8CC2-5B660476EF00}" destId="{D59033F2-1BC1-4C7D-A41D-C8ACBB903158}" srcOrd="0" destOrd="0" presId="urn:microsoft.com/office/officeart/2005/8/layout/orgChart1"/>
    <dgm:cxn modelId="{7B463883-28D6-46E9-8BBF-7588B8FAF502}" type="presParOf" srcId="{7DE4F511-F06F-4645-8CC2-5B660476EF00}" destId="{1156801C-3B5C-4EB8-A305-3FA3D6DAF179}" srcOrd="1" destOrd="0" presId="urn:microsoft.com/office/officeart/2005/8/layout/orgChart1"/>
    <dgm:cxn modelId="{D2920A65-94E3-4D81-9B2E-94EA297ED158}" type="presParOf" srcId="{96BB0D5D-CBE8-466B-936F-2B1A6DE08285}" destId="{BD3336AC-158C-41EB-BB46-F0D5C0DEEC4B}" srcOrd="1" destOrd="0" presId="urn:microsoft.com/office/officeart/2005/8/layout/orgChart1"/>
    <dgm:cxn modelId="{6BCD313F-D5FE-4F7D-8D4C-6BE2459C0D52}" type="presParOf" srcId="{96BB0D5D-CBE8-466B-936F-2B1A6DE08285}" destId="{625DF565-8A08-47F4-BD1C-366A7F79D2A2}" srcOrd="2" destOrd="0" presId="urn:microsoft.com/office/officeart/2005/8/layout/orgChart1"/>
    <dgm:cxn modelId="{C50BB491-2873-44BE-87E6-2BBCFAEB8FDB}" type="presParOf" srcId="{EB293C7F-325D-4CF9-A6E3-3B737E9ECAD6}" destId="{872FC03C-F480-4B49-8FB2-A2F3D36D9093}" srcOrd="2" destOrd="0" presId="urn:microsoft.com/office/officeart/2005/8/layout/orgChart1"/>
    <dgm:cxn modelId="{E83CD51E-EBB9-4639-8DBF-37CABD89E2E3}" type="presParOf" srcId="{EB293C7F-325D-4CF9-A6E3-3B737E9ECAD6}" destId="{09BA6E4D-EEA0-49C8-AA86-0298AD1B0EDA}" srcOrd="3" destOrd="0" presId="urn:microsoft.com/office/officeart/2005/8/layout/orgChart1"/>
    <dgm:cxn modelId="{5BC69708-9A0D-4928-9543-FB14665776AA}" type="presParOf" srcId="{09BA6E4D-EEA0-49C8-AA86-0298AD1B0EDA}" destId="{98A714D4-A6C1-48E7-985C-78FD3F68B16F}" srcOrd="0" destOrd="0" presId="urn:microsoft.com/office/officeart/2005/8/layout/orgChart1"/>
    <dgm:cxn modelId="{95A26118-B39D-46CB-A75A-35138A18905F}" type="presParOf" srcId="{98A714D4-A6C1-48E7-985C-78FD3F68B16F}" destId="{4BBA1345-F3E4-48D2-A94F-9A2D7139FC95}" srcOrd="0" destOrd="0" presId="urn:microsoft.com/office/officeart/2005/8/layout/orgChart1"/>
    <dgm:cxn modelId="{F950282D-0D82-4F0F-A0F5-A877DC030662}" type="presParOf" srcId="{98A714D4-A6C1-48E7-985C-78FD3F68B16F}" destId="{0382A1D4-029F-4D5B-91F8-2ED3C4CC1CBE}" srcOrd="1" destOrd="0" presId="urn:microsoft.com/office/officeart/2005/8/layout/orgChart1"/>
    <dgm:cxn modelId="{A9FCAA19-5B9A-4A1D-BFFE-EF33274A28A6}" type="presParOf" srcId="{09BA6E4D-EEA0-49C8-AA86-0298AD1B0EDA}" destId="{4C1367C5-CD11-49E2-BB0E-8BEE35D19194}" srcOrd="1" destOrd="0" presId="urn:microsoft.com/office/officeart/2005/8/layout/orgChart1"/>
    <dgm:cxn modelId="{15CB5A6B-0F5B-4F71-9A25-ADD72DBA455F}" type="presParOf" srcId="{09BA6E4D-EEA0-49C8-AA86-0298AD1B0EDA}" destId="{3C064EC6-AF2A-410C-9092-DF7637DE9D5E}" srcOrd="2" destOrd="0" presId="urn:microsoft.com/office/officeart/2005/8/layout/orgChart1"/>
    <dgm:cxn modelId="{81B91582-5B17-4837-9DD6-3F338BAED293}" type="presParOf" srcId="{EB293C7F-325D-4CF9-A6E3-3B737E9ECAD6}" destId="{260686C2-2C92-41FD-9EBD-7C79CB043464}" srcOrd="4" destOrd="0" presId="urn:microsoft.com/office/officeart/2005/8/layout/orgChart1"/>
    <dgm:cxn modelId="{707AB031-288A-474F-B3FC-88B5FC56072E}" type="presParOf" srcId="{EB293C7F-325D-4CF9-A6E3-3B737E9ECAD6}" destId="{A2F12982-8F11-4B8A-A69C-090AED4F96ED}" srcOrd="5" destOrd="0" presId="urn:microsoft.com/office/officeart/2005/8/layout/orgChart1"/>
    <dgm:cxn modelId="{999E3C07-D121-411F-8544-B0D8702C3AA7}" type="presParOf" srcId="{A2F12982-8F11-4B8A-A69C-090AED4F96ED}" destId="{9F9E218E-BB67-4A8F-A1FB-3E74F45420F3}" srcOrd="0" destOrd="0" presId="urn:microsoft.com/office/officeart/2005/8/layout/orgChart1"/>
    <dgm:cxn modelId="{0D9558F8-ED43-4085-A1EF-4D39EE1AA5BD}" type="presParOf" srcId="{9F9E218E-BB67-4A8F-A1FB-3E74F45420F3}" destId="{FFD12DAF-D7DC-4681-BEBD-E99D800BECF3}" srcOrd="0" destOrd="0" presId="urn:microsoft.com/office/officeart/2005/8/layout/orgChart1"/>
    <dgm:cxn modelId="{8D3609D9-6D1D-4498-A057-F428AC1A7CEA}" type="presParOf" srcId="{9F9E218E-BB67-4A8F-A1FB-3E74F45420F3}" destId="{430EB695-94C5-400A-B475-6DF0CA89BA90}" srcOrd="1" destOrd="0" presId="urn:microsoft.com/office/officeart/2005/8/layout/orgChart1"/>
    <dgm:cxn modelId="{F5415C24-9505-4EFC-950E-BE81BED0ED4F}" type="presParOf" srcId="{A2F12982-8F11-4B8A-A69C-090AED4F96ED}" destId="{802CCEF9-A1B2-460F-8C7A-A63298021713}" srcOrd="1" destOrd="0" presId="urn:microsoft.com/office/officeart/2005/8/layout/orgChart1"/>
    <dgm:cxn modelId="{922757E0-E77D-4D86-AB20-5F56BE09CB38}" type="presParOf" srcId="{A2F12982-8F11-4B8A-A69C-090AED4F96ED}" destId="{678F91D1-057C-4AA6-A513-2DA8D0FBACDA}" srcOrd="2" destOrd="0" presId="urn:microsoft.com/office/officeart/2005/8/layout/orgChart1"/>
    <dgm:cxn modelId="{5FF8593B-F2D9-41E9-ACA0-6F86605CDA4E}" type="presParOf" srcId="{EB293C7F-325D-4CF9-A6E3-3B737E9ECAD6}" destId="{6C4AA607-8305-4503-BF02-DA756A6A78DC}" srcOrd="6" destOrd="0" presId="urn:microsoft.com/office/officeart/2005/8/layout/orgChart1"/>
    <dgm:cxn modelId="{049C0C87-DEDB-4638-B761-9CE899497308}" type="presParOf" srcId="{EB293C7F-325D-4CF9-A6E3-3B737E9ECAD6}" destId="{CDF8E6C9-FE51-40E3-A1A4-F8E8CE121D29}" srcOrd="7" destOrd="0" presId="urn:microsoft.com/office/officeart/2005/8/layout/orgChart1"/>
    <dgm:cxn modelId="{A826A754-FCDB-4ABB-B065-064895DC4DB9}" type="presParOf" srcId="{CDF8E6C9-FE51-40E3-A1A4-F8E8CE121D29}" destId="{F6EEBEE0-1ABA-4890-B7DE-D202F1390CFF}" srcOrd="0" destOrd="0" presId="urn:microsoft.com/office/officeart/2005/8/layout/orgChart1"/>
    <dgm:cxn modelId="{48260805-319D-433A-B1A2-C77D9840BDCB}" type="presParOf" srcId="{F6EEBEE0-1ABA-4890-B7DE-D202F1390CFF}" destId="{FEB397D5-38BD-4426-BCB7-1E27979AFA5E}" srcOrd="0" destOrd="0" presId="urn:microsoft.com/office/officeart/2005/8/layout/orgChart1"/>
    <dgm:cxn modelId="{724111F7-1094-4875-8FF4-49E6432E3A5D}" type="presParOf" srcId="{F6EEBEE0-1ABA-4890-B7DE-D202F1390CFF}" destId="{E4F8A652-4383-472D-8B7A-5FB1E1CBAD8F}" srcOrd="1" destOrd="0" presId="urn:microsoft.com/office/officeart/2005/8/layout/orgChart1"/>
    <dgm:cxn modelId="{BFCAEDE1-8509-4802-8C60-34D915BCD762}" type="presParOf" srcId="{CDF8E6C9-FE51-40E3-A1A4-F8E8CE121D29}" destId="{4114E80E-C8BA-43F9-B9CC-48986FEF7AF4}" srcOrd="1" destOrd="0" presId="urn:microsoft.com/office/officeart/2005/8/layout/orgChart1"/>
    <dgm:cxn modelId="{D5B41F3B-6F65-4A7C-BC9E-4410185E2908}" type="presParOf" srcId="{CDF8E6C9-FE51-40E3-A1A4-F8E8CE121D29}" destId="{40B147AF-29E5-4BB4-9F4C-ABB9E02C8C2A}" srcOrd="2" destOrd="0" presId="urn:microsoft.com/office/officeart/2005/8/layout/orgChart1"/>
    <dgm:cxn modelId="{A448D5BC-87F9-4DB1-BAFE-B130944E33CD}" type="presParOf" srcId="{2C161583-5FB6-49FE-AC44-8D1848141A91}" destId="{5B8FBB63-172F-4D9D-A654-75D1555A1A63}" srcOrd="2" destOrd="0" presId="urn:microsoft.com/office/officeart/2005/8/layout/orgChart1"/>
    <dgm:cxn modelId="{6C009DF4-E1E0-4F18-BCA3-4441436A6C0A}" type="presParOf" srcId="{AE47CA36-58EF-4B0E-B804-ED699BD42435}" destId="{B4BB0B28-1A8F-48A4-AFBE-2D9928C6932E}" srcOrd="2" destOrd="0" presId="urn:microsoft.com/office/officeart/2005/8/layout/orgChart1"/>
    <dgm:cxn modelId="{3A490CBC-A0DF-49A0-BF0A-80E50D7E5AB2}" type="presParOf" srcId="{AE47CA36-58EF-4B0E-B804-ED699BD42435}" destId="{ABEF029F-9D20-45F2-BFF9-CFC4C76605EA}" srcOrd="3" destOrd="0" presId="urn:microsoft.com/office/officeart/2005/8/layout/orgChart1"/>
    <dgm:cxn modelId="{7952B4FA-C683-4381-A4E7-D268EF78D7E1}" type="presParOf" srcId="{ABEF029F-9D20-45F2-BFF9-CFC4C76605EA}" destId="{DAEE44D6-0276-4227-8C61-310B70EDBEF1}" srcOrd="0" destOrd="0" presId="urn:microsoft.com/office/officeart/2005/8/layout/orgChart1"/>
    <dgm:cxn modelId="{12F9BA80-639A-4930-8D14-2462A9BD3216}" type="presParOf" srcId="{DAEE44D6-0276-4227-8C61-310B70EDBEF1}" destId="{A7841738-ED4D-4E69-822F-4EAADDAED6BD}" srcOrd="0" destOrd="0" presId="urn:microsoft.com/office/officeart/2005/8/layout/orgChart1"/>
    <dgm:cxn modelId="{D5421766-8B18-4BBF-8F0A-CAD5DF9BFE6B}" type="presParOf" srcId="{DAEE44D6-0276-4227-8C61-310B70EDBEF1}" destId="{6DE416C4-6EAB-4D86-BFF6-528F771E0804}" srcOrd="1" destOrd="0" presId="urn:microsoft.com/office/officeart/2005/8/layout/orgChart1"/>
    <dgm:cxn modelId="{50544C73-B124-4B36-A82F-0755D6873484}" type="presParOf" srcId="{ABEF029F-9D20-45F2-BFF9-CFC4C76605EA}" destId="{3DFF53B4-EC30-4886-899C-5E9E2342BBB5}" srcOrd="1" destOrd="0" presId="urn:microsoft.com/office/officeart/2005/8/layout/orgChart1"/>
    <dgm:cxn modelId="{3CD5D0C1-B1AD-48D3-B2E2-99504854ECD1}" type="presParOf" srcId="{3DFF53B4-EC30-4886-899C-5E9E2342BBB5}" destId="{8800C8D8-AE59-410A-A07C-CD30EB1EBF28}" srcOrd="0" destOrd="0" presId="urn:microsoft.com/office/officeart/2005/8/layout/orgChart1"/>
    <dgm:cxn modelId="{047338FA-CA72-41BB-B2CD-C964DA86CDC3}" type="presParOf" srcId="{3DFF53B4-EC30-4886-899C-5E9E2342BBB5}" destId="{53024FCB-11CD-460E-B3E3-52788C5F691C}" srcOrd="1" destOrd="0" presId="urn:microsoft.com/office/officeart/2005/8/layout/orgChart1"/>
    <dgm:cxn modelId="{B4C49082-1D09-4842-B21F-3FA1B2246B17}" type="presParOf" srcId="{53024FCB-11CD-460E-B3E3-52788C5F691C}" destId="{13585D62-C7B5-4E1D-AFA7-C2C4867FF0B4}" srcOrd="0" destOrd="0" presId="urn:microsoft.com/office/officeart/2005/8/layout/orgChart1"/>
    <dgm:cxn modelId="{4381FEFA-5E65-4CF0-9714-FF312EDEAB19}" type="presParOf" srcId="{13585D62-C7B5-4E1D-AFA7-C2C4867FF0B4}" destId="{07ED1CBD-A2E4-487B-A6E7-553C0E0E5D47}" srcOrd="0" destOrd="0" presId="urn:microsoft.com/office/officeart/2005/8/layout/orgChart1"/>
    <dgm:cxn modelId="{17912F66-FD27-4D1D-AA13-A1163CB342FA}" type="presParOf" srcId="{13585D62-C7B5-4E1D-AFA7-C2C4867FF0B4}" destId="{034008AC-5E99-41DC-BAD1-2E9E4208760B}" srcOrd="1" destOrd="0" presId="urn:microsoft.com/office/officeart/2005/8/layout/orgChart1"/>
    <dgm:cxn modelId="{58B12421-9507-434F-A9C7-0778657881BF}" type="presParOf" srcId="{53024FCB-11CD-460E-B3E3-52788C5F691C}" destId="{3C537885-3574-4559-B2B4-6DF812F9DA68}" srcOrd="1" destOrd="0" presId="urn:microsoft.com/office/officeart/2005/8/layout/orgChart1"/>
    <dgm:cxn modelId="{37EBC693-5227-4A2D-A493-7C5FE385C0F3}" type="presParOf" srcId="{53024FCB-11CD-460E-B3E3-52788C5F691C}" destId="{CE151137-4F63-4CBD-A492-FDC23C84D841}" srcOrd="2" destOrd="0" presId="urn:microsoft.com/office/officeart/2005/8/layout/orgChart1"/>
    <dgm:cxn modelId="{24599784-2A0C-4D7F-9009-48951E28C217}" type="presParOf" srcId="{3DFF53B4-EC30-4886-899C-5E9E2342BBB5}" destId="{88A88EDD-2D35-429E-BFF1-C39CAAB1BE93}" srcOrd="2" destOrd="0" presId="urn:microsoft.com/office/officeart/2005/8/layout/orgChart1"/>
    <dgm:cxn modelId="{A8B7CCAD-04E1-461A-9216-EEF0716BC7E3}" type="presParOf" srcId="{3DFF53B4-EC30-4886-899C-5E9E2342BBB5}" destId="{7BF628CD-C94C-4B17-8FD3-96538615C59B}" srcOrd="3" destOrd="0" presId="urn:microsoft.com/office/officeart/2005/8/layout/orgChart1"/>
    <dgm:cxn modelId="{B1BFA5BD-3935-4849-B4E4-C08998F1BD17}" type="presParOf" srcId="{7BF628CD-C94C-4B17-8FD3-96538615C59B}" destId="{149D16F1-ED42-46C3-A970-68A90EC24D94}" srcOrd="0" destOrd="0" presId="urn:microsoft.com/office/officeart/2005/8/layout/orgChart1"/>
    <dgm:cxn modelId="{39AD4FEF-DA11-4304-8EDF-392034FD36DB}" type="presParOf" srcId="{149D16F1-ED42-46C3-A970-68A90EC24D94}" destId="{ED75672C-FC38-41B1-B4B0-BEC966ADA0E4}" srcOrd="0" destOrd="0" presId="urn:microsoft.com/office/officeart/2005/8/layout/orgChart1"/>
    <dgm:cxn modelId="{EBE6FC6D-AE80-4D84-8922-4E11723D113A}" type="presParOf" srcId="{149D16F1-ED42-46C3-A970-68A90EC24D94}" destId="{AB416373-AD5F-4B26-A57E-85996B23D8D4}" srcOrd="1" destOrd="0" presId="urn:microsoft.com/office/officeart/2005/8/layout/orgChart1"/>
    <dgm:cxn modelId="{932B6FF5-9BCC-4452-A0B5-E0873F251C18}" type="presParOf" srcId="{7BF628CD-C94C-4B17-8FD3-96538615C59B}" destId="{5A95577F-C90D-4DF1-AF13-2B3A9A3FB791}" srcOrd="1" destOrd="0" presId="urn:microsoft.com/office/officeart/2005/8/layout/orgChart1"/>
    <dgm:cxn modelId="{95167214-E6C5-438A-9D42-F77F0D37709C}" type="presParOf" srcId="{7BF628CD-C94C-4B17-8FD3-96538615C59B}" destId="{468B582A-F498-4CC9-99E1-D34AA439998B}" srcOrd="2" destOrd="0" presId="urn:microsoft.com/office/officeart/2005/8/layout/orgChart1"/>
    <dgm:cxn modelId="{BE09C1A4-5B0C-43BB-A60F-5DF3E7BF4AC6}" type="presParOf" srcId="{3DFF53B4-EC30-4886-899C-5E9E2342BBB5}" destId="{5A76476A-1704-422A-BD05-9085AF443E46}" srcOrd="4" destOrd="0" presId="urn:microsoft.com/office/officeart/2005/8/layout/orgChart1"/>
    <dgm:cxn modelId="{84CE7DC9-6B7C-450C-87D7-CEE395A11421}" type="presParOf" srcId="{3DFF53B4-EC30-4886-899C-5E9E2342BBB5}" destId="{C41C6411-BE0C-4246-ABE6-3EE7E99DDF39}" srcOrd="5" destOrd="0" presId="urn:microsoft.com/office/officeart/2005/8/layout/orgChart1"/>
    <dgm:cxn modelId="{A794302B-AF9F-4D80-9A7C-84CB2301A288}" type="presParOf" srcId="{C41C6411-BE0C-4246-ABE6-3EE7E99DDF39}" destId="{556923F5-F95C-47DE-B5DD-9E3B377A3192}" srcOrd="0" destOrd="0" presId="urn:microsoft.com/office/officeart/2005/8/layout/orgChart1"/>
    <dgm:cxn modelId="{B7F3EBED-4DD8-48C0-837E-EA5C44E94F47}" type="presParOf" srcId="{556923F5-F95C-47DE-B5DD-9E3B377A3192}" destId="{31C27946-531A-4D41-B09B-2610EA923BA8}" srcOrd="0" destOrd="0" presId="urn:microsoft.com/office/officeart/2005/8/layout/orgChart1"/>
    <dgm:cxn modelId="{315E41D5-309C-4270-8510-A97C9E67E205}" type="presParOf" srcId="{556923F5-F95C-47DE-B5DD-9E3B377A3192}" destId="{92953A5C-0207-416E-A7BD-4810F7893BD0}" srcOrd="1" destOrd="0" presId="urn:microsoft.com/office/officeart/2005/8/layout/orgChart1"/>
    <dgm:cxn modelId="{7F4C5C4B-97C1-4181-8D10-4D5C097222C6}" type="presParOf" srcId="{C41C6411-BE0C-4246-ABE6-3EE7E99DDF39}" destId="{EF802CDB-1C7A-4A50-BF03-44D83AAD5394}" srcOrd="1" destOrd="0" presId="urn:microsoft.com/office/officeart/2005/8/layout/orgChart1"/>
    <dgm:cxn modelId="{D901D960-E646-4086-A587-7E0F0A67EA4A}" type="presParOf" srcId="{C41C6411-BE0C-4246-ABE6-3EE7E99DDF39}" destId="{1685F323-3F7E-49DA-8215-7C71C78E6DDF}" srcOrd="2" destOrd="0" presId="urn:microsoft.com/office/officeart/2005/8/layout/orgChart1"/>
    <dgm:cxn modelId="{C10FC63C-EAFA-462D-B5BF-D81DC3F9B267}" type="presParOf" srcId="{3DFF53B4-EC30-4886-899C-5E9E2342BBB5}" destId="{E0894766-059A-4156-B3E0-A84CEAE8DD73}" srcOrd="6" destOrd="0" presId="urn:microsoft.com/office/officeart/2005/8/layout/orgChart1"/>
    <dgm:cxn modelId="{67D65479-C508-427D-9CBC-0B7045617A4C}" type="presParOf" srcId="{3DFF53B4-EC30-4886-899C-5E9E2342BBB5}" destId="{FBC2D541-FBC4-45F9-8DC1-7D9A57CAE3A5}" srcOrd="7" destOrd="0" presId="urn:microsoft.com/office/officeart/2005/8/layout/orgChart1"/>
    <dgm:cxn modelId="{297E352C-E6A1-43A9-9686-86034E29E932}" type="presParOf" srcId="{FBC2D541-FBC4-45F9-8DC1-7D9A57CAE3A5}" destId="{6C3E7434-7805-456C-8D28-89E186A92FFA}" srcOrd="0" destOrd="0" presId="urn:microsoft.com/office/officeart/2005/8/layout/orgChart1"/>
    <dgm:cxn modelId="{8489C18A-B14C-4E8F-B104-907DF0887ABD}" type="presParOf" srcId="{6C3E7434-7805-456C-8D28-89E186A92FFA}" destId="{1AF1EDFA-5AF1-4794-A40B-A3C0A95AFCAF}" srcOrd="0" destOrd="0" presId="urn:microsoft.com/office/officeart/2005/8/layout/orgChart1"/>
    <dgm:cxn modelId="{E4D9170F-1110-49B3-9754-AA7FC7EDE8B6}" type="presParOf" srcId="{6C3E7434-7805-456C-8D28-89E186A92FFA}" destId="{EB96CB92-1610-4308-BE84-7752CD03B03B}" srcOrd="1" destOrd="0" presId="urn:microsoft.com/office/officeart/2005/8/layout/orgChart1"/>
    <dgm:cxn modelId="{373F37C9-ABE2-4406-B62E-FDC392C9D019}" type="presParOf" srcId="{FBC2D541-FBC4-45F9-8DC1-7D9A57CAE3A5}" destId="{F811E96B-AE23-4C2B-B758-D555AAC986E9}" srcOrd="1" destOrd="0" presId="urn:microsoft.com/office/officeart/2005/8/layout/orgChart1"/>
    <dgm:cxn modelId="{31E2C111-F7C6-40F2-AF8E-BD8E7A54B9AF}" type="presParOf" srcId="{FBC2D541-FBC4-45F9-8DC1-7D9A57CAE3A5}" destId="{A535D970-0098-4D49-8715-A507BF3B7208}" srcOrd="2" destOrd="0" presId="urn:microsoft.com/office/officeart/2005/8/layout/orgChart1"/>
    <dgm:cxn modelId="{4A5F8686-73DF-4294-9969-97D7F3EF30C1}" type="presParOf" srcId="{3DFF53B4-EC30-4886-899C-5E9E2342BBB5}" destId="{0C56AB2F-7F6C-46EB-98F4-7488942698A4}" srcOrd="8" destOrd="0" presId="urn:microsoft.com/office/officeart/2005/8/layout/orgChart1"/>
    <dgm:cxn modelId="{52710717-4BCA-4BE4-9838-3657B7179F3C}" type="presParOf" srcId="{3DFF53B4-EC30-4886-899C-5E9E2342BBB5}" destId="{55D59149-8939-4EC3-AE07-F8D7D16C8C9E}" srcOrd="9" destOrd="0" presId="urn:microsoft.com/office/officeart/2005/8/layout/orgChart1"/>
    <dgm:cxn modelId="{CAEEC781-C6DA-4557-A48E-A53C31599DA9}" type="presParOf" srcId="{55D59149-8939-4EC3-AE07-F8D7D16C8C9E}" destId="{8017C90E-31BA-49E6-B5E3-493585A68453}" srcOrd="0" destOrd="0" presId="urn:microsoft.com/office/officeart/2005/8/layout/orgChart1"/>
    <dgm:cxn modelId="{391CCDE4-9408-4B7E-BAC8-A648B81E8628}" type="presParOf" srcId="{8017C90E-31BA-49E6-B5E3-493585A68453}" destId="{4A2727B9-BC67-4455-B56D-F68E8BCCE8F4}" srcOrd="0" destOrd="0" presId="urn:microsoft.com/office/officeart/2005/8/layout/orgChart1"/>
    <dgm:cxn modelId="{631AF3B4-D691-4414-9DD8-839A85796066}" type="presParOf" srcId="{8017C90E-31BA-49E6-B5E3-493585A68453}" destId="{1330B205-75FE-4782-AFD6-1BBFAD2134B5}" srcOrd="1" destOrd="0" presId="urn:microsoft.com/office/officeart/2005/8/layout/orgChart1"/>
    <dgm:cxn modelId="{43B9DF4E-A72C-438B-9089-0248B721C521}" type="presParOf" srcId="{55D59149-8939-4EC3-AE07-F8D7D16C8C9E}" destId="{9D30908B-2AA8-435F-B893-5FD3520CAAAC}" srcOrd="1" destOrd="0" presId="urn:microsoft.com/office/officeart/2005/8/layout/orgChart1"/>
    <dgm:cxn modelId="{D0F0E85E-8FD4-4FE4-B639-D7174235604E}" type="presParOf" srcId="{55D59149-8939-4EC3-AE07-F8D7D16C8C9E}" destId="{61451A27-33C4-4942-82CA-4DD61FA14214}" srcOrd="2" destOrd="0" presId="urn:microsoft.com/office/officeart/2005/8/layout/orgChart1"/>
    <dgm:cxn modelId="{A160BD4F-B095-4067-8234-73231E71ABC6}" type="presParOf" srcId="{3DFF53B4-EC30-4886-899C-5E9E2342BBB5}" destId="{81E254FC-9561-4343-8AA0-EBD974089C16}" srcOrd="10" destOrd="0" presId="urn:microsoft.com/office/officeart/2005/8/layout/orgChart1"/>
    <dgm:cxn modelId="{6CE6D458-0216-4DB4-B7D5-1A36FC948F4F}" type="presParOf" srcId="{3DFF53B4-EC30-4886-899C-5E9E2342BBB5}" destId="{309D1F73-F1D2-4711-9471-BE9C5B841768}" srcOrd="11" destOrd="0" presId="urn:microsoft.com/office/officeart/2005/8/layout/orgChart1"/>
    <dgm:cxn modelId="{0DB55792-6B27-4487-98F7-55468C554A6E}" type="presParOf" srcId="{309D1F73-F1D2-4711-9471-BE9C5B841768}" destId="{15818480-74EE-4498-AFF1-DFED8385FA0D}" srcOrd="0" destOrd="0" presId="urn:microsoft.com/office/officeart/2005/8/layout/orgChart1"/>
    <dgm:cxn modelId="{E551F425-8F16-40AC-B313-C0EC808792B7}" type="presParOf" srcId="{15818480-74EE-4498-AFF1-DFED8385FA0D}" destId="{23F23813-4FFF-4046-BF61-C27C03FC6531}" srcOrd="0" destOrd="0" presId="urn:microsoft.com/office/officeart/2005/8/layout/orgChart1"/>
    <dgm:cxn modelId="{501B5939-F6C6-49DC-A9FC-DBD655C625AB}" type="presParOf" srcId="{15818480-74EE-4498-AFF1-DFED8385FA0D}" destId="{04FB5396-B867-4DCC-AE43-CB1E079437FA}" srcOrd="1" destOrd="0" presId="urn:microsoft.com/office/officeart/2005/8/layout/orgChart1"/>
    <dgm:cxn modelId="{9339AEDD-A3C3-4914-B4D3-04BFDEB88010}" type="presParOf" srcId="{309D1F73-F1D2-4711-9471-BE9C5B841768}" destId="{DCAAF374-D794-405C-B42E-15018DC74B5E}" srcOrd="1" destOrd="0" presId="urn:microsoft.com/office/officeart/2005/8/layout/orgChart1"/>
    <dgm:cxn modelId="{50E0C211-BB76-478E-B8BA-29F1E5B25ED6}" type="presParOf" srcId="{309D1F73-F1D2-4711-9471-BE9C5B841768}" destId="{3BA0902A-DA8C-4999-BBAC-8F68FDF7422D}" srcOrd="2" destOrd="0" presId="urn:microsoft.com/office/officeart/2005/8/layout/orgChart1"/>
    <dgm:cxn modelId="{3B72911D-2EE9-49F6-9B73-5C5A4CEBD9CC}" type="presParOf" srcId="{3DFF53B4-EC30-4886-899C-5E9E2342BBB5}" destId="{82827A7A-9EDF-4C0A-9824-C86F990131ED}" srcOrd="12" destOrd="0" presId="urn:microsoft.com/office/officeart/2005/8/layout/orgChart1"/>
    <dgm:cxn modelId="{378F34BC-F558-456F-AC26-5F8D35C4F74F}" type="presParOf" srcId="{3DFF53B4-EC30-4886-899C-5E9E2342BBB5}" destId="{CA0A60E1-9857-441D-A13B-1B93EB87FED8}" srcOrd="13" destOrd="0" presId="urn:microsoft.com/office/officeart/2005/8/layout/orgChart1"/>
    <dgm:cxn modelId="{278EAF8B-07C9-4F6F-8F4A-99A378162D29}" type="presParOf" srcId="{CA0A60E1-9857-441D-A13B-1B93EB87FED8}" destId="{501E6DEE-1D51-4AEF-A57C-DDF0C9B14868}" srcOrd="0" destOrd="0" presId="urn:microsoft.com/office/officeart/2005/8/layout/orgChart1"/>
    <dgm:cxn modelId="{0AB59A44-AA98-4B90-8CEF-B0DD4C689C23}" type="presParOf" srcId="{501E6DEE-1D51-4AEF-A57C-DDF0C9B14868}" destId="{DE6BD18B-9212-48A2-9ED1-BC4D14384030}" srcOrd="0" destOrd="0" presId="urn:microsoft.com/office/officeart/2005/8/layout/orgChart1"/>
    <dgm:cxn modelId="{C8934318-D639-48E6-AEF3-E1EB4B43F93B}" type="presParOf" srcId="{501E6DEE-1D51-4AEF-A57C-DDF0C9B14868}" destId="{A0D81364-DD05-4DF9-BA8A-702CFE768306}" srcOrd="1" destOrd="0" presId="urn:microsoft.com/office/officeart/2005/8/layout/orgChart1"/>
    <dgm:cxn modelId="{01677709-AD86-4A98-86CD-B46F9DA54129}" type="presParOf" srcId="{CA0A60E1-9857-441D-A13B-1B93EB87FED8}" destId="{647CF50F-2EED-4055-A6F4-41A90D6C01D8}" srcOrd="1" destOrd="0" presId="urn:microsoft.com/office/officeart/2005/8/layout/orgChart1"/>
    <dgm:cxn modelId="{D4E9796D-9223-4060-AAF7-7F4E5AEEA94F}" type="presParOf" srcId="{CA0A60E1-9857-441D-A13B-1B93EB87FED8}" destId="{CF2D6879-E9AE-410D-980F-F46AB7ADB078}" srcOrd="2" destOrd="0" presId="urn:microsoft.com/office/officeart/2005/8/layout/orgChart1"/>
    <dgm:cxn modelId="{A8D83B37-E347-477A-B1AE-47CE17E23565}" type="presParOf" srcId="{ABEF029F-9D20-45F2-BFF9-CFC4C76605EA}" destId="{7BA68116-88C4-4065-BF30-4DC30CB895FE}" srcOrd="2" destOrd="0" presId="urn:microsoft.com/office/officeart/2005/8/layout/orgChart1"/>
    <dgm:cxn modelId="{CC761119-EBDA-4906-91B4-B086066576E6}" type="presParOf" srcId="{AE47CA36-58EF-4B0E-B804-ED699BD42435}" destId="{C15B4F8C-AFAC-4AE5-8326-4F72143798D6}" srcOrd="4" destOrd="0" presId="urn:microsoft.com/office/officeart/2005/8/layout/orgChart1"/>
    <dgm:cxn modelId="{F461440C-A618-4558-B0B7-5E6F49CB64FF}" type="presParOf" srcId="{AE47CA36-58EF-4B0E-B804-ED699BD42435}" destId="{038DBABC-C38D-4DB0-BC94-20745D576DD3}" srcOrd="5" destOrd="0" presId="urn:microsoft.com/office/officeart/2005/8/layout/orgChart1"/>
    <dgm:cxn modelId="{1E6168BD-ABFA-43E0-9777-5104C986EF71}" type="presParOf" srcId="{038DBABC-C38D-4DB0-BC94-20745D576DD3}" destId="{77C9669B-279D-4555-9C9B-2C1EE6BB5C8C}" srcOrd="0" destOrd="0" presId="urn:microsoft.com/office/officeart/2005/8/layout/orgChart1"/>
    <dgm:cxn modelId="{4F7AB3B0-9FA8-4E70-8D4C-9A01561A1F4F}" type="presParOf" srcId="{77C9669B-279D-4555-9C9B-2C1EE6BB5C8C}" destId="{4D6888F3-396C-4EBA-AC22-1C352D7B44AA}" srcOrd="0" destOrd="0" presId="urn:microsoft.com/office/officeart/2005/8/layout/orgChart1"/>
    <dgm:cxn modelId="{DD4921B3-D507-454F-A907-246357A23360}" type="presParOf" srcId="{77C9669B-279D-4555-9C9B-2C1EE6BB5C8C}" destId="{E4B80355-CC63-4474-8B7C-1B162E6D2E96}" srcOrd="1" destOrd="0" presId="urn:microsoft.com/office/officeart/2005/8/layout/orgChart1"/>
    <dgm:cxn modelId="{50FF9AD7-F7B6-42EF-ABC1-714834E93D1F}" type="presParOf" srcId="{038DBABC-C38D-4DB0-BC94-20745D576DD3}" destId="{042DA498-DE16-4496-B892-56800F2B82C7}" srcOrd="1" destOrd="0" presId="urn:microsoft.com/office/officeart/2005/8/layout/orgChart1"/>
    <dgm:cxn modelId="{F2CC9653-B9E2-4AAA-A25D-2FACF507EA1A}" type="presParOf" srcId="{042DA498-DE16-4496-B892-56800F2B82C7}" destId="{41B23FA7-0A0E-4FC8-BECB-B6E7D6F669AB}" srcOrd="0" destOrd="0" presId="urn:microsoft.com/office/officeart/2005/8/layout/orgChart1"/>
    <dgm:cxn modelId="{1C7110E1-8CC1-4F6C-BEB1-1CAB861645FD}" type="presParOf" srcId="{042DA498-DE16-4496-B892-56800F2B82C7}" destId="{BF714069-B609-4214-B319-4FC49380B463}" srcOrd="1" destOrd="0" presId="urn:microsoft.com/office/officeart/2005/8/layout/orgChart1"/>
    <dgm:cxn modelId="{EFF67525-E3CC-4D76-A8AB-8B85F17EACB4}" type="presParOf" srcId="{BF714069-B609-4214-B319-4FC49380B463}" destId="{3FB4A786-38C1-406D-866B-4D8359A0D384}" srcOrd="0" destOrd="0" presId="urn:microsoft.com/office/officeart/2005/8/layout/orgChart1"/>
    <dgm:cxn modelId="{4603F389-F6A7-4D14-BDF9-D91BCBBA4A7A}" type="presParOf" srcId="{3FB4A786-38C1-406D-866B-4D8359A0D384}" destId="{D302E7A8-0093-4225-9C0B-A317693FF78A}" srcOrd="0" destOrd="0" presId="urn:microsoft.com/office/officeart/2005/8/layout/orgChart1"/>
    <dgm:cxn modelId="{E8BA0801-73E8-4D67-AE72-BAD59F5E5F8A}" type="presParOf" srcId="{3FB4A786-38C1-406D-866B-4D8359A0D384}" destId="{2620D53A-3CF9-442B-845A-C53640CFA2D9}" srcOrd="1" destOrd="0" presId="urn:microsoft.com/office/officeart/2005/8/layout/orgChart1"/>
    <dgm:cxn modelId="{DB6A6BA9-FCCF-4BCF-A15E-49B6407D2DD4}" type="presParOf" srcId="{BF714069-B609-4214-B319-4FC49380B463}" destId="{8D313CE2-E262-4084-9F25-B30BB2EDB0A5}" srcOrd="1" destOrd="0" presId="urn:microsoft.com/office/officeart/2005/8/layout/orgChart1"/>
    <dgm:cxn modelId="{39C227CE-9A75-4F3B-8C98-E36756458126}" type="presParOf" srcId="{BF714069-B609-4214-B319-4FC49380B463}" destId="{45ABC4A0-AB65-41B9-910D-1FEDDF31B710}" srcOrd="2" destOrd="0" presId="urn:microsoft.com/office/officeart/2005/8/layout/orgChart1"/>
    <dgm:cxn modelId="{FB0DEBB4-D7A8-4369-B671-5772CADBAA46}" type="presParOf" srcId="{042DA498-DE16-4496-B892-56800F2B82C7}" destId="{9394264A-1F0D-4BAD-98D0-E8C991B89AEB}" srcOrd="2" destOrd="0" presId="urn:microsoft.com/office/officeart/2005/8/layout/orgChart1"/>
    <dgm:cxn modelId="{2BE8BE78-F98F-4AB6-BE17-EE54D7BF5267}" type="presParOf" srcId="{042DA498-DE16-4496-B892-56800F2B82C7}" destId="{36199C35-A654-43C3-9768-BD67E9E66854}" srcOrd="3" destOrd="0" presId="urn:microsoft.com/office/officeart/2005/8/layout/orgChart1"/>
    <dgm:cxn modelId="{F2DCDC41-5AEC-4E22-B7C4-EE24823DD7EF}" type="presParOf" srcId="{36199C35-A654-43C3-9768-BD67E9E66854}" destId="{38B83462-D213-4E40-89F1-49CE58804A46}" srcOrd="0" destOrd="0" presId="urn:microsoft.com/office/officeart/2005/8/layout/orgChart1"/>
    <dgm:cxn modelId="{99D2B5F1-22CA-41FB-B532-769E48125FD8}" type="presParOf" srcId="{38B83462-D213-4E40-89F1-49CE58804A46}" destId="{50A6AF18-5AD4-4427-B694-68C27106A750}" srcOrd="0" destOrd="0" presId="urn:microsoft.com/office/officeart/2005/8/layout/orgChart1"/>
    <dgm:cxn modelId="{9F3505EB-4EDA-475B-BD76-1C3008B518F1}" type="presParOf" srcId="{38B83462-D213-4E40-89F1-49CE58804A46}" destId="{8F3CEB39-4421-4556-A664-2177A056298B}" srcOrd="1" destOrd="0" presId="urn:microsoft.com/office/officeart/2005/8/layout/orgChart1"/>
    <dgm:cxn modelId="{1D051F2F-3E73-456C-9890-35DDEB251EDB}" type="presParOf" srcId="{36199C35-A654-43C3-9768-BD67E9E66854}" destId="{008EF617-F880-4602-9730-0F140AA6AF90}" srcOrd="1" destOrd="0" presId="urn:microsoft.com/office/officeart/2005/8/layout/orgChart1"/>
    <dgm:cxn modelId="{4782A324-30CB-4055-8FD4-46C42C0C2E04}" type="presParOf" srcId="{36199C35-A654-43C3-9768-BD67E9E66854}" destId="{37910629-52CB-4043-A711-511C8BF50D11}" srcOrd="2" destOrd="0" presId="urn:microsoft.com/office/officeart/2005/8/layout/orgChart1"/>
    <dgm:cxn modelId="{52A345C6-3FF9-48EE-866E-6E0EC6817A2F}" type="presParOf" srcId="{042DA498-DE16-4496-B892-56800F2B82C7}" destId="{1802D9CB-F3CF-4269-B627-9FF694799A3A}" srcOrd="4" destOrd="0" presId="urn:microsoft.com/office/officeart/2005/8/layout/orgChart1"/>
    <dgm:cxn modelId="{799E1E84-BBB6-48A7-AFAD-4AC59F7B4471}" type="presParOf" srcId="{042DA498-DE16-4496-B892-56800F2B82C7}" destId="{EC0F1D6F-ADDA-4A77-B301-963BA2A6A8DC}" srcOrd="5" destOrd="0" presId="urn:microsoft.com/office/officeart/2005/8/layout/orgChart1"/>
    <dgm:cxn modelId="{9B3DAE33-9056-4458-A79D-FDA162AE46D8}" type="presParOf" srcId="{EC0F1D6F-ADDA-4A77-B301-963BA2A6A8DC}" destId="{8CFC88AF-E408-49C9-95B7-78988E94DD4B}" srcOrd="0" destOrd="0" presId="urn:microsoft.com/office/officeart/2005/8/layout/orgChart1"/>
    <dgm:cxn modelId="{21A49066-9A26-475A-BE82-C443E7ED91E6}" type="presParOf" srcId="{8CFC88AF-E408-49C9-95B7-78988E94DD4B}" destId="{450E3560-3FF1-4E02-BD78-8C0178FB2B82}" srcOrd="0" destOrd="0" presId="urn:microsoft.com/office/officeart/2005/8/layout/orgChart1"/>
    <dgm:cxn modelId="{082A8B88-2F61-49BB-B6C9-3F4D0A60CA50}" type="presParOf" srcId="{8CFC88AF-E408-49C9-95B7-78988E94DD4B}" destId="{D78AD0F5-60D7-49B9-9E43-F41C1C2412DB}" srcOrd="1" destOrd="0" presId="urn:microsoft.com/office/officeart/2005/8/layout/orgChart1"/>
    <dgm:cxn modelId="{E883EE82-742D-48D9-B23E-3E848A4057DD}" type="presParOf" srcId="{EC0F1D6F-ADDA-4A77-B301-963BA2A6A8DC}" destId="{08814CE3-236A-46FF-952F-63DC3758BB9F}" srcOrd="1" destOrd="0" presId="urn:microsoft.com/office/officeart/2005/8/layout/orgChart1"/>
    <dgm:cxn modelId="{0D5EF9A0-D80A-4D47-AF6E-D91F05B335FD}" type="presParOf" srcId="{EC0F1D6F-ADDA-4A77-B301-963BA2A6A8DC}" destId="{0024DD9A-E899-4C37-9C28-DAC7D32B75DF}" srcOrd="2" destOrd="0" presId="urn:microsoft.com/office/officeart/2005/8/layout/orgChart1"/>
    <dgm:cxn modelId="{53FC394E-7A8B-48A6-B944-1ACA67101BF3}" type="presParOf" srcId="{038DBABC-C38D-4DB0-BC94-20745D576DD3}" destId="{1A28D931-A2B0-4139-B971-C2EDD38BC3F1}" srcOrd="2" destOrd="0" presId="urn:microsoft.com/office/officeart/2005/8/layout/orgChart1"/>
    <dgm:cxn modelId="{5F4D8088-05BE-4CC9-900E-8F600F30F1D1}" type="presParOf" srcId="{AE47CA36-58EF-4B0E-B804-ED699BD42435}" destId="{D9F5C4CB-19FD-4994-8829-084DEDB7A617}" srcOrd="6" destOrd="0" presId="urn:microsoft.com/office/officeart/2005/8/layout/orgChart1"/>
    <dgm:cxn modelId="{B73FE0F3-A3EF-4BDD-82A1-5EA729D89AFF}" type="presParOf" srcId="{AE47CA36-58EF-4B0E-B804-ED699BD42435}" destId="{91B849C4-2AA5-4AEB-A836-977E331093B7}" srcOrd="7" destOrd="0" presId="urn:microsoft.com/office/officeart/2005/8/layout/orgChart1"/>
    <dgm:cxn modelId="{499FBFA0-1C47-48C9-9B01-C67E2298C08B}" type="presParOf" srcId="{91B849C4-2AA5-4AEB-A836-977E331093B7}" destId="{8866B572-1248-4CA5-8F7D-C362C791A860}" srcOrd="0" destOrd="0" presId="urn:microsoft.com/office/officeart/2005/8/layout/orgChart1"/>
    <dgm:cxn modelId="{A279EEF6-D0CB-4862-B30E-090E0BB4B744}" type="presParOf" srcId="{8866B572-1248-4CA5-8F7D-C362C791A860}" destId="{1BFD4401-E6E4-4B05-92F0-857BD0F27D8D}" srcOrd="0" destOrd="0" presId="urn:microsoft.com/office/officeart/2005/8/layout/orgChart1"/>
    <dgm:cxn modelId="{63EB11B0-44B5-4CB2-B00D-929D028DEC8F}" type="presParOf" srcId="{8866B572-1248-4CA5-8F7D-C362C791A860}" destId="{75B371FA-D05F-481F-BEB5-0ED10D0BE41E}" srcOrd="1" destOrd="0" presId="urn:microsoft.com/office/officeart/2005/8/layout/orgChart1"/>
    <dgm:cxn modelId="{1E170ED0-7542-4AE0-A95B-5C8755DCA6C3}" type="presParOf" srcId="{91B849C4-2AA5-4AEB-A836-977E331093B7}" destId="{6607C8F7-D250-4183-A917-34D81BB174A5}" srcOrd="1" destOrd="0" presId="urn:microsoft.com/office/officeart/2005/8/layout/orgChart1"/>
    <dgm:cxn modelId="{D0C5CC15-93BF-4883-BBCD-FD1FDA46D368}" type="presParOf" srcId="{91B849C4-2AA5-4AEB-A836-977E331093B7}" destId="{928E5B57-E9BC-44CD-9387-14EDE5FCB6BA}" srcOrd="2" destOrd="0" presId="urn:microsoft.com/office/officeart/2005/8/layout/orgChart1"/>
    <dgm:cxn modelId="{DC49B3CA-3CF1-434A-ACB6-992FC4C06D83}" type="presParOf" srcId="{EE492F73-FD46-4C4F-B010-014622F28D3F}" destId="{F74D696C-F4EF-483B-BBEB-BE7E7B01AE88}" srcOrd="2" destOrd="0" presId="urn:microsoft.com/office/officeart/2005/8/layout/orgChart1"/>
    <dgm:cxn modelId="{D7E3F26A-803E-4B1C-86FE-6B7CC8352F00}" type="presParOf" srcId="{F74D696C-F4EF-483B-BBEB-BE7E7B01AE88}" destId="{1DEBC4D9-709D-4801-B785-28EF00A0482D}" srcOrd="0" destOrd="0" presId="urn:microsoft.com/office/officeart/2005/8/layout/orgChart1"/>
    <dgm:cxn modelId="{086998C5-5E64-4713-A013-F5DC7737E227}" type="presParOf" srcId="{F74D696C-F4EF-483B-BBEB-BE7E7B01AE88}" destId="{94BABA84-C2A8-4B8C-A598-22C19ED0E1AC}" srcOrd="1" destOrd="0" presId="urn:microsoft.com/office/officeart/2005/8/layout/orgChart1"/>
    <dgm:cxn modelId="{3456EE11-B830-445A-8790-DA78714CC5AB}" type="presParOf" srcId="{94BABA84-C2A8-4B8C-A598-22C19ED0E1AC}" destId="{5655B9A0-825B-494B-9A53-CF722EBAE8E8}" srcOrd="0" destOrd="0" presId="urn:microsoft.com/office/officeart/2005/8/layout/orgChart1"/>
    <dgm:cxn modelId="{87723139-C9B8-4997-84F0-776CB8E8D869}" type="presParOf" srcId="{5655B9A0-825B-494B-9A53-CF722EBAE8E8}" destId="{94ADB0CC-3930-4B66-87CD-38FC1AF81471}" srcOrd="0" destOrd="0" presId="urn:microsoft.com/office/officeart/2005/8/layout/orgChart1"/>
    <dgm:cxn modelId="{5F001194-A830-4E33-871A-40BA7F6F30ED}" type="presParOf" srcId="{5655B9A0-825B-494B-9A53-CF722EBAE8E8}" destId="{3D1C23A5-2D3F-4FF8-A05E-B4E3F022D172}" srcOrd="1" destOrd="0" presId="urn:microsoft.com/office/officeart/2005/8/layout/orgChart1"/>
    <dgm:cxn modelId="{560AB4C9-F44D-406B-853A-C4BF8F3060B4}" type="presParOf" srcId="{94BABA84-C2A8-4B8C-A598-22C19ED0E1AC}" destId="{3AF1B176-D19D-499A-A256-0DB45B82E038}" srcOrd="1" destOrd="0" presId="urn:microsoft.com/office/officeart/2005/8/layout/orgChart1"/>
    <dgm:cxn modelId="{CE011FBE-FCCB-4FB5-9AC1-9B9C4AF9BCD8}" type="presParOf" srcId="{94BABA84-C2A8-4B8C-A598-22C19ED0E1AC}" destId="{EC541E50-A1BD-4408-AD2D-6BCB1A7872C5}" srcOrd="2" destOrd="0" presId="urn:microsoft.com/office/officeart/2005/8/layout/orgChart1"/>
    <dgm:cxn modelId="{6030873E-3298-4EED-9FBA-368AF0280D8E}" type="presParOf" srcId="{CA48E27E-0659-4F45-9C8D-F4835EDD5157}" destId="{64D6FF42-EE35-48A2-A074-978D908E0435}" srcOrd="2" destOrd="0" presId="urn:microsoft.com/office/officeart/2005/8/layout/orgChart1"/>
    <dgm:cxn modelId="{6AB88799-69E5-4D5D-8FBC-ABB03CE6EF66}" type="presParOf" srcId="{32C00036-4650-4F56-9748-3F706D0AE278}" destId="{0ABE09B3-2241-4C03-BFD6-B9DCEA14F658}" srcOrd="1" destOrd="0" presId="urn:microsoft.com/office/officeart/2005/8/layout/orgChart1"/>
    <dgm:cxn modelId="{65A7E9BF-7EDA-4082-BDCA-0E7A344BDAD1}" type="presParOf" srcId="{0ABE09B3-2241-4C03-BFD6-B9DCEA14F658}" destId="{8EC9E852-04A5-45F0-A42A-7387757F681B}" srcOrd="0" destOrd="0" presId="urn:microsoft.com/office/officeart/2005/8/layout/orgChart1"/>
    <dgm:cxn modelId="{00B12F09-0C34-451C-BA39-EB622A39E11E}" type="presParOf" srcId="{8EC9E852-04A5-45F0-A42A-7387757F681B}" destId="{659E35DA-E827-4813-91E5-2A3D415B26D2}" srcOrd="0" destOrd="0" presId="urn:microsoft.com/office/officeart/2005/8/layout/orgChart1"/>
    <dgm:cxn modelId="{8786DA74-17C8-44E6-A28F-A899F9AB8E5F}" type="presParOf" srcId="{8EC9E852-04A5-45F0-A42A-7387757F681B}" destId="{8D6A48B7-3FEB-4084-B9DD-F0D9C712D141}" srcOrd="1" destOrd="0" presId="urn:microsoft.com/office/officeart/2005/8/layout/orgChart1"/>
    <dgm:cxn modelId="{B4003F27-7127-45BE-82D5-320B1381046A}" type="presParOf" srcId="{0ABE09B3-2241-4C03-BFD6-B9DCEA14F658}" destId="{00C9D128-383C-41C6-B885-E92B1DEC0C6E}" srcOrd="1" destOrd="0" presId="urn:microsoft.com/office/officeart/2005/8/layout/orgChart1"/>
    <dgm:cxn modelId="{680AFA5D-313D-4DDC-9F99-94481899E6D6}" type="presParOf" srcId="{0ABE09B3-2241-4C03-BFD6-B9DCEA14F658}" destId="{CE3C0D9B-A738-462D-99EE-A7BAC3501DA6}" srcOrd="2" destOrd="0" presId="urn:microsoft.com/office/officeart/2005/8/layout/orgChart1"/>
    <dgm:cxn modelId="{ED97FD62-2CBD-4999-ADD6-B77391043B71}" type="presParOf" srcId="{32C00036-4650-4F56-9748-3F706D0AE278}" destId="{FD825B47-6AD1-494C-A267-62AAF20A6BE7}" srcOrd="2" destOrd="0" presId="urn:microsoft.com/office/officeart/2005/8/layout/orgChart1"/>
    <dgm:cxn modelId="{50B97C1F-7E94-450A-B173-E06810B570B9}" type="presParOf" srcId="{FD825B47-6AD1-494C-A267-62AAF20A6BE7}" destId="{53ADF72A-2848-423F-A427-FEB26AE92C4A}" srcOrd="0" destOrd="0" presId="urn:microsoft.com/office/officeart/2005/8/layout/orgChart1"/>
    <dgm:cxn modelId="{131C8C38-574B-43D6-824D-9B23A8C6423C}" type="presParOf" srcId="{53ADF72A-2848-423F-A427-FEB26AE92C4A}" destId="{5F16148C-D463-497F-8234-815C84F391F7}" srcOrd="0" destOrd="0" presId="urn:microsoft.com/office/officeart/2005/8/layout/orgChart1"/>
    <dgm:cxn modelId="{C5C79BCA-E13F-4F79-A445-D5530AB05D00}" type="presParOf" srcId="{53ADF72A-2848-423F-A427-FEB26AE92C4A}" destId="{79E8AA87-1F89-41EE-98EE-ECF0117065F2}" srcOrd="1" destOrd="0" presId="urn:microsoft.com/office/officeart/2005/8/layout/orgChart1"/>
    <dgm:cxn modelId="{1677874C-ABDF-4964-98D1-FF92B887522F}" type="presParOf" srcId="{FD825B47-6AD1-494C-A267-62AAF20A6BE7}" destId="{3488FB6A-6A69-48C0-844E-928AC987100E}" srcOrd="1" destOrd="0" presId="urn:microsoft.com/office/officeart/2005/8/layout/orgChart1"/>
    <dgm:cxn modelId="{09BB7525-B5DF-4319-9B42-D472C6FAA0B2}" type="presParOf" srcId="{FD825B47-6AD1-494C-A267-62AAF20A6BE7}" destId="{C45871D0-A56A-4CB1-B641-8728352D29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BC4D9-709D-4801-B785-28EF00A0482D}">
      <dsp:nvSpPr>
        <dsp:cNvPr id="0" name=""/>
        <dsp:cNvSpPr/>
      </dsp:nvSpPr>
      <dsp:spPr>
        <a:xfrm>
          <a:off x="3013141" y="1227983"/>
          <a:ext cx="111635" cy="466117"/>
        </a:xfrm>
        <a:custGeom>
          <a:avLst/>
          <a:gdLst/>
          <a:ahLst/>
          <a:cxnLst/>
          <a:rect l="0" t="0" r="0" b="0"/>
          <a:pathLst>
            <a:path>
              <a:moveTo>
                <a:pt x="111635" y="0"/>
              </a:moveTo>
              <a:lnTo>
                <a:pt x="111635" y="466117"/>
              </a:lnTo>
              <a:lnTo>
                <a:pt x="0" y="46611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5C4CB-19FD-4994-8829-084DEDB7A617}">
      <dsp:nvSpPr>
        <dsp:cNvPr id="0" name=""/>
        <dsp:cNvSpPr/>
      </dsp:nvSpPr>
      <dsp:spPr>
        <a:xfrm>
          <a:off x="3124776" y="1227983"/>
          <a:ext cx="2175593" cy="956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9894"/>
              </a:lnTo>
              <a:lnTo>
                <a:pt x="2175593" y="849894"/>
              </a:lnTo>
              <a:lnTo>
                <a:pt x="2175593" y="95629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2D9CB-F3CF-4269-B627-9FF694799A3A}">
      <dsp:nvSpPr>
        <dsp:cNvPr id="0" name=""/>
        <dsp:cNvSpPr/>
      </dsp:nvSpPr>
      <dsp:spPr>
        <a:xfrm>
          <a:off x="3598908" y="2695123"/>
          <a:ext cx="110429" cy="1654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4215"/>
              </a:lnTo>
              <a:lnTo>
                <a:pt x="110429" y="1654215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4264A-1F0D-4BAD-98D0-E8C991B89AEB}">
      <dsp:nvSpPr>
        <dsp:cNvPr id="0" name=""/>
        <dsp:cNvSpPr/>
      </dsp:nvSpPr>
      <dsp:spPr>
        <a:xfrm>
          <a:off x="3598908" y="2695123"/>
          <a:ext cx="110429" cy="1042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147"/>
              </a:lnTo>
              <a:lnTo>
                <a:pt x="110429" y="104214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23FA7-0A0E-4FC8-BECB-B6E7D6F669AB}">
      <dsp:nvSpPr>
        <dsp:cNvPr id="0" name=""/>
        <dsp:cNvSpPr/>
      </dsp:nvSpPr>
      <dsp:spPr>
        <a:xfrm>
          <a:off x="3598908" y="2695123"/>
          <a:ext cx="114695" cy="438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500"/>
              </a:lnTo>
              <a:lnTo>
                <a:pt x="114695" y="43850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B4F8C-AFAC-4AE5-8326-4F72143798D6}">
      <dsp:nvSpPr>
        <dsp:cNvPr id="0" name=""/>
        <dsp:cNvSpPr/>
      </dsp:nvSpPr>
      <dsp:spPr>
        <a:xfrm>
          <a:off x="3124776" y="1227983"/>
          <a:ext cx="879452" cy="96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4094"/>
              </a:lnTo>
              <a:lnTo>
                <a:pt x="879452" y="854094"/>
              </a:lnTo>
              <a:lnTo>
                <a:pt x="879452" y="96049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27A7A-9EDF-4C0A-9824-C86F990131ED}">
      <dsp:nvSpPr>
        <dsp:cNvPr id="0" name=""/>
        <dsp:cNvSpPr/>
      </dsp:nvSpPr>
      <dsp:spPr>
        <a:xfrm>
          <a:off x="2101171" y="2666868"/>
          <a:ext cx="162827" cy="3302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2650"/>
              </a:lnTo>
              <a:lnTo>
                <a:pt x="162827" y="330265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254FC-9561-4343-8AA0-EBD974089C16}">
      <dsp:nvSpPr>
        <dsp:cNvPr id="0" name=""/>
        <dsp:cNvSpPr/>
      </dsp:nvSpPr>
      <dsp:spPr>
        <a:xfrm>
          <a:off x="2101171" y="2666868"/>
          <a:ext cx="162827" cy="2690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0582"/>
              </a:lnTo>
              <a:lnTo>
                <a:pt x="162827" y="2690582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6AB2F-7F6C-46EB-98F4-7488942698A4}">
      <dsp:nvSpPr>
        <dsp:cNvPr id="0" name=""/>
        <dsp:cNvSpPr/>
      </dsp:nvSpPr>
      <dsp:spPr>
        <a:xfrm>
          <a:off x="2101171" y="2666868"/>
          <a:ext cx="154923" cy="1474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4887"/>
              </a:lnTo>
              <a:lnTo>
                <a:pt x="154923" y="147488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894766-059A-4156-B3E0-A84CEAE8DD73}">
      <dsp:nvSpPr>
        <dsp:cNvPr id="0" name=""/>
        <dsp:cNvSpPr/>
      </dsp:nvSpPr>
      <dsp:spPr>
        <a:xfrm>
          <a:off x="2101171" y="2666868"/>
          <a:ext cx="168015" cy="44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4781"/>
              </a:lnTo>
              <a:lnTo>
                <a:pt x="168015" y="4454781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6476A-1704-422A-BD05-9085AF443E46}">
      <dsp:nvSpPr>
        <dsp:cNvPr id="0" name=""/>
        <dsp:cNvSpPr/>
      </dsp:nvSpPr>
      <dsp:spPr>
        <a:xfrm>
          <a:off x="2101171" y="2666868"/>
          <a:ext cx="154923" cy="2086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6955"/>
              </a:lnTo>
              <a:lnTo>
                <a:pt x="154923" y="2086955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88EDD-2D35-429E-BFF1-C39CAAB1BE93}">
      <dsp:nvSpPr>
        <dsp:cNvPr id="0" name=""/>
        <dsp:cNvSpPr/>
      </dsp:nvSpPr>
      <dsp:spPr>
        <a:xfrm>
          <a:off x="2101171" y="2666868"/>
          <a:ext cx="154923" cy="898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826"/>
              </a:lnTo>
              <a:lnTo>
                <a:pt x="154923" y="898826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0C8D8-AE59-410A-A07C-CD30EB1EBF28}">
      <dsp:nvSpPr>
        <dsp:cNvPr id="0" name=""/>
        <dsp:cNvSpPr/>
      </dsp:nvSpPr>
      <dsp:spPr>
        <a:xfrm>
          <a:off x="2101171" y="2666868"/>
          <a:ext cx="149735" cy="322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61"/>
              </a:lnTo>
              <a:lnTo>
                <a:pt x="149735" y="322761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B0B28-1A8F-48A4-AFBE-2D9928C6932E}">
      <dsp:nvSpPr>
        <dsp:cNvPr id="0" name=""/>
        <dsp:cNvSpPr/>
      </dsp:nvSpPr>
      <dsp:spPr>
        <a:xfrm>
          <a:off x="2506491" y="1227983"/>
          <a:ext cx="618284" cy="932235"/>
        </a:xfrm>
        <a:custGeom>
          <a:avLst/>
          <a:gdLst/>
          <a:ahLst/>
          <a:cxnLst/>
          <a:rect l="0" t="0" r="0" b="0"/>
          <a:pathLst>
            <a:path>
              <a:moveTo>
                <a:pt x="618284" y="0"/>
              </a:moveTo>
              <a:lnTo>
                <a:pt x="618284" y="825838"/>
              </a:lnTo>
              <a:lnTo>
                <a:pt x="0" y="825838"/>
              </a:lnTo>
              <a:lnTo>
                <a:pt x="0" y="932235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AA607-8305-4503-BF02-DA756A6A78DC}">
      <dsp:nvSpPr>
        <dsp:cNvPr id="0" name=""/>
        <dsp:cNvSpPr/>
      </dsp:nvSpPr>
      <dsp:spPr>
        <a:xfrm>
          <a:off x="875079" y="2666868"/>
          <a:ext cx="138234" cy="2204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4528"/>
              </a:lnTo>
              <a:lnTo>
                <a:pt x="138234" y="2204528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686C2-2C92-41FD-9EBD-7C79CB043464}">
      <dsp:nvSpPr>
        <dsp:cNvPr id="0" name=""/>
        <dsp:cNvSpPr/>
      </dsp:nvSpPr>
      <dsp:spPr>
        <a:xfrm>
          <a:off x="875079" y="2666868"/>
          <a:ext cx="138234" cy="160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664"/>
              </a:lnTo>
              <a:lnTo>
                <a:pt x="138234" y="1602664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FC03C-F480-4B49-8FB2-A2F3D36D9093}">
      <dsp:nvSpPr>
        <dsp:cNvPr id="0" name=""/>
        <dsp:cNvSpPr/>
      </dsp:nvSpPr>
      <dsp:spPr>
        <a:xfrm>
          <a:off x="875079" y="2666868"/>
          <a:ext cx="138234" cy="1034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4401"/>
              </a:lnTo>
              <a:lnTo>
                <a:pt x="138234" y="1034401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F84291-6F6A-45AB-A56F-91857601F6F4}">
      <dsp:nvSpPr>
        <dsp:cNvPr id="0" name=""/>
        <dsp:cNvSpPr/>
      </dsp:nvSpPr>
      <dsp:spPr>
        <a:xfrm>
          <a:off x="875079" y="2666868"/>
          <a:ext cx="151994" cy="466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7"/>
              </a:lnTo>
              <a:lnTo>
                <a:pt x="151994" y="46611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ED26-19B7-45B2-9BE2-14F9C244D434}">
      <dsp:nvSpPr>
        <dsp:cNvPr id="0" name=""/>
        <dsp:cNvSpPr/>
      </dsp:nvSpPr>
      <dsp:spPr>
        <a:xfrm>
          <a:off x="1280399" y="1227983"/>
          <a:ext cx="1844376" cy="932235"/>
        </a:xfrm>
        <a:custGeom>
          <a:avLst/>
          <a:gdLst/>
          <a:ahLst/>
          <a:cxnLst/>
          <a:rect l="0" t="0" r="0" b="0"/>
          <a:pathLst>
            <a:path>
              <a:moveTo>
                <a:pt x="1844376" y="0"/>
              </a:moveTo>
              <a:lnTo>
                <a:pt x="1844376" y="825838"/>
              </a:lnTo>
              <a:lnTo>
                <a:pt x="0" y="825838"/>
              </a:lnTo>
              <a:lnTo>
                <a:pt x="0" y="932235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9B7CB-01B4-43B5-B455-8A38FFF99C5B}">
      <dsp:nvSpPr>
        <dsp:cNvPr id="0" name=""/>
        <dsp:cNvSpPr/>
      </dsp:nvSpPr>
      <dsp:spPr>
        <a:xfrm>
          <a:off x="3073817" y="506649"/>
          <a:ext cx="91440" cy="214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287"/>
              </a:lnTo>
              <a:lnTo>
                <a:pt x="50958" y="108287"/>
              </a:lnTo>
              <a:lnTo>
                <a:pt x="50958" y="214684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2A22A-D47D-4E72-A271-89281C693D57}">
      <dsp:nvSpPr>
        <dsp:cNvPr id="0" name=""/>
        <dsp:cNvSpPr/>
      </dsp:nvSpPr>
      <dsp:spPr>
        <a:xfrm>
          <a:off x="3119537" y="506649"/>
          <a:ext cx="1528673" cy="207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23"/>
              </a:lnTo>
              <a:lnTo>
                <a:pt x="1528673" y="101123"/>
              </a:lnTo>
              <a:lnTo>
                <a:pt x="1528673" y="20752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1FE55-BD1A-4DFF-8AA1-ABCBA77A22DA}">
      <dsp:nvSpPr>
        <dsp:cNvPr id="0" name=""/>
        <dsp:cNvSpPr/>
      </dsp:nvSpPr>
      <dsp:spPr>
        <a:xfrm>
          <a:off x="2612887" y="0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Board of Directors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Chair: David O’Brien</a:t>
          </a:r>
          <a:endParaRPr lang="en-CA" sz="800" kern="1200" dirty="0"/>
        </a:p>
      </dsp:txBody>
      <dsp:txXfrm>
        <a:off x="2612887" y="0"/>
        <a:ext cx="1013299" cy="506649"/>
      </dsp:txXfrm>
    </dsp:sp>
    <dsp:sp modelId="{ECE11952-274F-4D38-949B-6BB1D55FF5F2}">
      <dsp:nvSpPr>
        <dsp:cNvPr id="0" name=""/>
        <dsp:cNvSpPr/>
      </dsp:nvSpPr>
      <dsp:spPr>
        <a:xfrm>
          <a:off x="4141561" y="714169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Chief of Staff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Dr. Ana Costea</a:t>
          </a:r>
          <a:endParaRPr lang="en-CA" sz="800" kern="1200" dirty="0"/>
        </a:p>
      </dsp:txBody>
      <dsp:txXfrm>
        <a:off x="4141561" y="714169"/>
        <a:ext cx="1013299" cy="506649"/>
      </dsp:txXfrm>
    </dsp:sp>
    <dsp:sp modelId="{0ABACC48-64F2-4A65-9366-AC32C0EC6B89}">
      <dsp:nvSpPr>
        <dsp:cNvPr id="0" name=""/>
        <dsp:cNvSpPr/>
      </dsp:nvSpPr>
      <dsp:spPr>
        <a:xfrm>
          <a:off x="2618126" y="721333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President &amp; CEO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Veronica Nelson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(Interim)</a:t>
          </a:r>
          <a:endParaRPr lang="en-CA" sz="800" kern="1200" dirty="0"/>
        </a:p>
      </dsp:txBody>
      <dsp:txXfrm>
        <a:off x="2618126" y="721333"/>
        <a:ext cx="1013299" cy="506649"/>
      </dsp:txXfrm>
    </dsp:sp>
    <dsp:sp modelId="{6A69EDDD-745F-4184-8305-3C77A6A78A36}">
      <dsp:nvSpPr>
        <dsp:cNvPr id="0" name=""/>
        <dsp:cNvSpPr/>
      </dsp:nvSpPr>
      <dsp:spPr>
        <a:xfrm>
          <a:off x="773750" y="2160218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CFO &amp; VP Support Services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Darlene Moore</a:t>
          </a:r>
        </a:p>
      </dsp:txBody>
      <dsp:txXfrm>
        <a:off x="773750" y="2160218"/>
        <a:ext cx="1013299" cy="506649"/>
      </dsp:txXfrm>
    </dsp:sp>
    <dsp:sp modelId="{D59033F2-1BC1-4C7D-A41D-C8ACBB903158}">
      <dsp:nvSpPr>
        <dsp:cNvPr id="0" name=""/>
        <dsp:cNvSpPr/>
      </dsp:nvSpPr>
      <dsp:spPr>
        <a:xfrm>
          <a:off x="1027074" y="2879660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Finance Manager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Angel Perkins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 (Interim)</a:t>
          </a:r>
          <a:endParaRPr lang="en-CA" sz="800" kern="1200" dirty="0"/>
        </a:p>
      </dsp:txBody>
      <dsp:txXfrm>
        <a:off x="1027074" y="2879660"/>
        <a:ext cx="1013299" cy="506649"/>
      </dsp:txXfrm>
    </dsp:sp>
    <dsp:sp modelId="{4BBA1345-F3E4-48D2-A94F-9A2D7139FC95}">
      <dsp:nvSpPr>
        <dsp:cNvPr id="0" name=""/>
        <dsp:cNvSpPr/>
      </dsp:nvSpPr>
      <dsp:spPr>
        <a:xfrm>
          <a:off x="1013314" y="3447944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Health Data / Decision Support Manager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Kellie Churko</a:t>
          </a:r>
          <a:endParaRPr lang="en-CA" sz="800" kern="1200" dirty="0"/>
        </a:p>
      </dsp:txBody>
      <dsp:txXfrm>
        <a:off x="1013314" y="3447944"/>
        <a:ext cx="1013299" cy="506649"/>
      </dsp:txXfrm>
    </dsp:sp>
    <dsp:sp modelId="{FFD12DAF-D7DC-4681-BEBD-E99D800BECF3}">
      <dsp:nvSpPr>
        <dsp:cNvPr id="0" name=""/>
        <dsp:cNvSpPr/>
      </dsp:nvSpPr>
      <dsp:spPr>
        <a:xfrm>
          <a:off x="1013314" y="4016207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Facilities &amp; Environmental Services Director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Lionel Domerchie</a:t>
          </a:r>
        </a:p>
      </dsp:txBody>
      <dsp:txXfrm>
        <a:off x="1013314" y="4016207"/>
        <a:ext cx="1013299" cy="506649"/>
      </dsp:txXfrm>
    </dsp:sp>
    <dsp:sp modelId="{FEB397D5-38BD-4426-BCB7-1E27979AFA5E}">
      <dsp:nvSpPr>
        <dsp:cNvPr id="0" name=""/>
        <dsp:cNvSpPr/>
      </dsp:nvSpPr>
      <dsp:spPr>
        <a:xfrm>
          <a:off x="1013314" y="4618071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Dietary Services Manager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Dale English</a:t>
          </a:r>
          <a:endParaRPr lang="en-CA" sz="800" kern="1200" dirty="0"/>
        </a:p>
      </dsp:txBody>
      <dsp:txXfrm>
        <a:off x="1013314" y="4618071"/>
        <a:ext cx="1013299" cy="506649"/>
      </dsp:txXfrm>
    </dsp:sp>
    <dsp:sp modelId="{A7841738-ED4D-4E69-822F-4EAADDAED6BD}">
      <dsp:nvSpPr>
        <dsp:cNvPr id="0" name=""/>
        <dsp:cNvSpPr/>
      </dsp:nvSpPr>
      <dsp:spPr>
        <a:xfrm>
          <a:off x="1999841" y="2160218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CNE &amp; VP Clinical &amp; Community Programs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Jen Burns-West</a:t>
          </a:r>
        </a:p>
      </dsp:txBody>
      <dsp:txXfrm>
        <a:off x="1999841" y="2160218"/>
        <a:ext cx="1013299" cy="506649"/>
      </dsp:txXfrm>
    </dsp:sp>
    <dsp:sp modelId="{07ED1CBD-A2E4-487B-A6E7-553C0E0E5D47}">
      <dsp:nvSpPr>
        <dsp:cNvPr id="0" name=""/>
        <dsp:cNvSpPr/>
      </dsp:nvSpPr>
      <dsp:spPr>
        <a:xfrm>
          <a:off x="2250907" y="2736304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Quality, Patient </a:t>
          </a:r>
          <a:br>
            <a:rPr lang="en-CA" sz="800" kern="1200" dirty="0" smtClean="0"/>
          </a:br>
          <a:r>
            <a:rPr lang="en-CA" sz="800" kern="1200" dirty="0" smtClean="0"/>
            <a:t>Safety &amp; Risk </a:t>
          </a:r>
          <a:r>
            <a:rPr lang="en-CA" sz="800" kern="1200" dirty="0" err="1" smtClean="0"/>
            <a:t>Mgmt</a:t>
          </a:r>
          <a:r>
            <a:rPr lang="en-CA" sz="800" kern="1200" dirty="0" smtClean="0"/>
            <a:t> Lead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Emily Stairs</a:t>
          </a:r>
        </a:p>
      </dsp:txBody>
      <dsp:txXfrm>
        <a:off x="2250907" y="2736304"/>
        <a:ext cx="1013299" cy="506649"/>
      </dsp:txXfrm>
    </dsp:sp>
    <dsp:sp modelId="{ED75672C-FC38-41B1-B4B0-BEC966ADA0E4}">
      <dsp:nvSpPr>
        <dsp:cNvPr id="0" name=""/>
        <dsp:cNvSpPr/>
      </dsp:nvSpPr>
      <dsp:spPr>
        <a:xfrm>
          <a:off x="2256095" y="3312369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Clinical Services Manager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Jaime Simms</a:t>
          </a:r>
          <a:endParaRPr lang="en-CA" sz="800" kern="1200" dirty="0"/>
        </a:p>
      </dsp:txBody>
      <dsp:txXfrm>
        <a:off x="2256095" y="3312369"/>
        <a:ext cx="1013299" cy="506649"/>
      </dsp:txXfrm>
    </dsp:sp>
    <dsp:sp modelId="{31C27946-531A-4D41-B09B-2610EA923BA8}">
      <dsp:nvSpPr>
        <dsp:cNvPr id="0" name=""/>
        <dsp:cNvSpPr/>
      </dsp:nvSpPr>
      <dsp:spPr>
        <a:xfrm>
          <a:off x="2256095" y="4500498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Integrated Director Diagnostics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Gail Kennedy</a:t>
          </a:r>
        </a:p>
      </dsp:txBody>
      <dsp:txXfrm>
        <a:off x="2256095" y="4500498"/>
        <a:ext cx="1013299" cy="506649"/>
      </dsp:txXfrm>
    </dsp:sp>
    <dsp:sp modelId="{1AF1EDFA-5AF1-4794-A40B-A3C0A95AFCAF}">
      <dsp:nvSpPr>
        <dsp:cNvPr id="0" name=""/>
        <dsp:cNvSpPr/>
      </dsp:nvSpPr>
      <dsp:spPr>
        <a:xfrm>
          <a:off x="2269186" y="6868325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Highland Wood LTC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Admin/Director </a:t>
          </a:r>
          <a:r>
            <a:rPr lang="en-CA" sz="700" kern="1200" dirty="0" smtClean="0"/>
            <a:t>of </a:t>
          </a:r>
          <a:r>
            <a:rPr lang="en-CA" sz="700" kern="1200" dirty="0" smtClean="0"/>
            <a:t>Care</a:t>
          </a:r>
          <a:endParaRPr lang="en-CA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 Michelle Douglas</a:t>
          </a:r>
        </a:p>
      </dsp:txBody>
      <dsp:txXfrm>
        <a:off x="2269186" y="6868325"/>
        <a:ext cx="1013299" cy="506649"/>
      </dsp:txXfrm>
    </dsp:sp>
    <dsp:sp modelId="{4A2727B9-BC67-4455-B56D-F68E8BCCE8F4}">
      <dsp:nvSpPr>
        <dsp:cNvPr id="0" name=""/>
        <dsp:cNvSpPr/>
      </dsp:nvSpPr>
      <dsp:spPr>
        <a:xfrm>
          <a:off x="2256095" y="3888430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Infection Prevention and Control Lead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Andrea Prentice</a:t>
          </a:r>
        </a:p>
      </dsp:txBody>
      <dsp:txXfrm>
        <a:off x="2256095" y="3888430"/>
        <a:ext cx="1013299" cy="506649"/>
      </dsp:txXfrm>
    </dsp:sp>
    <dsp:sp modelId="{23F23813-4FFF-4046-BF61-C27C03FC6531}">
      <dsp:nvSpPr>
        <dsp:cNvPr id="0" name=""/>
        <dsp:cNvSpPr/>
      </dsp:nvSpPr>
      <dsp:spPr>
        <a:xfrm>
          <a:off x="2263998" y="5104125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Community Programs Manager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Elaine Fockler </a:t>
          </a:r>
        </a:p>
      </dsp:txBody>
      <dsp:txXfrm>
        <a:off x="2263998" y="5104125"/>
        <a:ext cx="1013299" cy="506649"/>
      </dsp:txXfrm>
    </dsp:sp>
    <dsp:sp modelId="{DE6BD18B-9212-48A2-9ED1-BC4D14384030}">
      <dsp:nvSpPr>
        <dsp:cNvPr id="0" name=""/>
        <dsp:cNvSpPr/>
      </dsp:nvSpPr>
      <dsp:spPr>
        <a:xfrm>
          <a:off x="2263998" y="5716194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Community Support Services Manager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Amanda Rowden</a:t>
          </a:r>
          <a:endParaRPr lang="en-CA" sz="800" kern="1200" dirty="0" smtClean="0"/>
        </a:p>
      </dsp:txBody>
      <dsp:txXfrm>
        <a:off x="2263998" y="5716194"/>
        <a:ext cx="1013299" cy="506649"/>
      </dsp:txXfrm>
    </dsp:sp>
    <dsp:sp modelId="{4D6888F3-396C-4EBA-AC22-1C352D7B44AA}">
      <dsp:nvSpPr>
        <dsp:cNvPr id="0" name=""/>
        <dsp:cNvSpPr/>
      </dsp:nvSpPr>
      <dsp:spPr>
        <a:xfrm>
          <a:off x="3497579" y="2188474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Human Resources Manager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Peter </a:t>
          </a:r>
          <a:r>
            <a:rPr lang="en-CA" sz="800" kern="1200" dirty="0" err="1" smtClean="0"/>
            <a:t>Kronenberg</a:t>
          </a:r>
          <a:endParaRPr lang="en-CA" sz="800" kern="1200" dirty="0"/>
        </a:p>
      </dsp:txBody>
      <dsp:txXfrm>
        <a:off x="3497579" y="2188474"/>
        <a:ext cx="1013299" cy="506649"/>
      </dsp:txXfrm>
    </dsp:sp>
    <dsp:sp modelId="{D302E7A8-0093-4225-9C0B-A317693FF78A}">
      <dsp:nvSpPr>
        <dsp:cNvPr id="0" name=""/>
        <dsp:cNvSpPr/>
      </dsp:nvSpPr>
      <dsp:spPr>
        <a:xfrm>
          <a:off x="3713604" y="2880299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Occupational Health R.N.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Andrea Prentice</a:t>
          </a:r>
        </a:p>
      </dsp:txBody>
      <dsp:txXfrm>
        <a:off x="3713604" y="2880299"/>
        <a:ext cx="1013299" cy="506649"/>
      </dsp:txXfrm>
    </dsp:sp>
    <dsp:sp modelId="{50A6AF18-5AD4-4427-B694-68C27106A750}">
      <dsp:nvSpPr>
        <dsp:cNvPr id="0" name=""/>
        <dsp:cNvSpPr/>
      </dsp:nvSpPr>
      <dsp:spPr>
        <a:xfrm>
          <a:off x="3709338" y="3483946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Volunteer Services Coordinator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Brigitte Gebauer</a:t>
          </a:r>
        </a:p>
      </dsp:txBody>
      <dsp:txXfrm>
        <a:off x="3709338" y="3483946"/>
        <a:ext cx="1013299" cy="506649"/>
      </dsp:txXfrm>
    </dsp:sp>
    <dsp:sp modelId="{450E3560-3FF1-4E02-BD78-8C0178FB2B82}">
      <dsp:nvSpPr>
        <dsp:cNvPr id="0" name=""/>
        <dsp:cNvSpPr/>
      </dsp:nvSpPr>
      <dsp:spPr>
        <a:xfrm>
          <a:off x="3709338" y="4096014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Central Scheduling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Kendra Curry</a:t>
          </a:r>
        </a:p>
      </dsp:txBody>
      <dsp:txXfrm>
        <a:off x="3709338" y="4096014"/>
        <a:ext cx="1013299" cy="506649"/>
      </dsp:txXfrm>
    </dsp:sp>
    <dsp:sp modelId="{1BFD4401-E6E4-4B05-92F0-857BD0F27D8D}">
      <dsp:nvSpPr>
        <dsp:cNvPr id="0" name=""/>
        <dsp:cNvSpPr/>
      </dsp:nvSpPr>
      <dsp:spPr>
        <a:xfrm>
          <a:off x="4793720" y="2184274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Integrated CIO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Dan Meraw</a:t>
          </a:r>
        </a:p>
      </dsp:txBody>
      <dsp:txXfrm>
        <a:off x="4793720" y="2184274"/>
        <a:ext cx="1013299" cy="506649"/>
      </dsp:txXfrm>
    </dsp:sp>
    <dsp:sp modelId="{94ADB0CC-3930-4B66-87CD-38FC1AF81471}">
      <dsp:nvSpPr>
        <dsp:cNvPr id="0" name=""/>
        <dsp:cNvSpPr/>
      </dsp:nvSpPr>
      <dsp:spPr>
        <a:xfrm>
          <a:off x="1999841" y="1440776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CEO &amp; Board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Executive Assistant</a:t>
          </a:r>
          <a:br>
            <a:rPr lang="en-CA" sz="800" kern="1200" dirty="0" smtClean="0"/>
          </a:br>
          <a:r>
            <a:rPr lang="en-CA" sz="800" kern="1200" dirty="0" smtClean="0"/>
            <a:t>Michel Henry</a:t>
          </a:r>
          <a:endParaRPr lang="en-CA" sz="800" kern="1200" dirty="0"/>
        </a:p>
      </dsp:txBody>
      <dsp:txXfrm>
        <a:off x="1999841" y="1440776"/>
        <a:ext cx="1013299" cy="506649"/>
      </dsp:txXfrm>
    </dsp:sp>
    <dsp:sp modelId="{659E35DA-E827-4813-91E5-2A3D415B26D2}">
      <dsp:nvSpPr>
        <dsp:cNvPr id="0" name=""/>
        <dsp:cNvSpPr/>
      </dsp:nvSpPr>
      <dsp:spPr>
        <a:xfrm>
          <a:off x="2269186" y="6292259"/>
          <a:ext cx="1434963" cy="501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Hyland Crest LTC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Admin. &amp; QI Lead:  Tina Amodeo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700" kern="1200" dirty="0" smtClean="0"/>
            <a:t>Director of Care:  Tammy Chamney </a:t>
          </a:r>
          <a:endParaRPr lang="en-CA" sz="700" kern="1200" dirty="0"/>
        </a:p>
      </dsp:txBody>
      <dsp:txXfrm>
        <a:off x="2269186" y="6292259"/>
        <a:ext cx="1434963" cy="501466"/>
      </dsp:txXfrm>
    </dsp:sp>
    <dsp:sp modelId="{5F16148C-D463-497F-8234-815C84F391F7}">
      <dsp:nvSpPr>
        <dsp:cNvPr id="0" name=""/>
        <dsp:cNvSpPr/>
      </dsp:nvSpPr>
      <dsp:spPr>
        <a:xfrm>
          <a:off x="3267418" y="1440158"/>
          <a:ext cx="1013299" cy="50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800" kern="1200" dirty="0" smtClean="0"/>
            <a:t>Communications &amp; </a:t>
          </a:r>
          <a:r>
            <a:rPr lang="en-CA" sz="800" kern="1200" smtClean="0"/>
            <a:t>Employee Experience </a:t>
          </a:r>
          <a:r>
            <a:rPr lang="en-CA" sz="800" kern="1200" dirty="0" smtClean="0"/>
            <a:t>Lead</a:t>
          </a:r>
          <a:br>
            <a:rPr lang="en-CA" sz="800" kern="1200" dirty="0" smtClean="0"/>
          </a:br>
          <a:r>
            <a:rPr lang="en-CA" sz="800" kern="1200" dirty="0" smtClean="0"/>
            <a:t>Lauren Ernst</a:t>
          </a:r>
          <a:endParaRPr lang="en-CA" sz="800" kern="1200" dirty="0"/>
        </a:p>
      </dsp:txBody>
      <dsp:txXfrm>
        <a:off x="3267418" y="1440158"/>
        <a:ext cx="1013299" cy="506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C1457-A8C3-4C2E-8F04-802828EC853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8B568-2A39-4842-93E6-0FF8B2FE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48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568-2A39-4842-93E6-0FF8B2FE83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2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822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582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804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668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50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641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58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4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4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982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700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24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70"/>
            <a:ext cx="3833813" cy="7804150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70"/>
            <a:ext cx="2256235" cy="6254750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724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4"/>
            <a:ext cx="4114800" cy="548640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63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1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5"/>
            <a:ext cx="1600200" cy="486833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37217-9865-411B-82B1-3A69568C4F00}" type="datetimeFigureOut">
              <a:rPr lang="en-CA" smtClean="0"/>
              <a:t>8/8/23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1C251-A89C-493C-92EB-DBDD4AE831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279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þÿ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21637"/>
            <a:ext cx="2024767" cy="91627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/>
        </p:nvSpPr>
        <p:spPr>
          <a:xfrm>
            <a:off x="1412776" y="35496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/>
              <a:t>HHHS Organizational Chart</a:t>
            </a:r>
          </a:p>
          <a:p>
            <a:pPr algn="ctr"/>
            <a:r>
              <a:rPr lang="en-CA" sz="2000" dirty="0" smtClean="0"/>
              <a:t>July 2023</a:t>
            </a:r>
            <a:endParaRPr lang="en-CA" sz="2000" dirty="0"/>
          </a:p>
        </p:txBody>
      </p:sp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446731877"/>
              </p:ext>
            </p:extLst>
          </p:nvPr>
        </p:nvGraphicFramePr>
        <p:xfrm>
          <a:off x="115702" y="1124057"/>
          <a:ext cx="6660739" cy="7704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3248980" y="277180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204864" y="7704348"/>
            <a:ext cx="1800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28800" y="5652120"/>
            <a:ext cx="0" cy="10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0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177</Words>
  <Application>Microsoft Office PowerPoint</Application>
  <PresentationFormat>Letter Paper (8.5x11 in)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Plummer</dc:creator>
  <cp:lastModifiedBy>Michel Henry</cp:lastModifiedBy>
  <cp:revision>66</cp:revision>
  <cp:lastPrinted>2023-07-26T16:01:20Z</cp:lastPrinted>
  <dcterms:created xsi:type="dcterms:W3CDTF">2017-05-23T16:48:02Z</dcterms:created>
  <dcterms:modified xsi:type="dcterms:W3CDTF">2023-08-08T18:29:04Z</dcterms:modified>
</cp:coreProperties>
</file>